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0" r:id="rId2"/>
    <p:sldId id="262" r:id="rId3"/>
    <p:sldId id="263" r:id="rId4"/>
    <p:sldId id="266" r:id="rId5"/>
    <p:sldId id="264" r:id="rId6"/>
    <p:sldId id="276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0A4"/>
    <a:srgbClr val="392271"/>
    <a:srgbClr val="4F2371"/>
    <a:srgbClr val="F1F1F1"/>
    <a:srgbClr val="9BE8D3"/>
    <a:srgbClr val="F1EEE7"/>
    <a:srgbClr val="FB7235"/>
    <a:srgbClr val="097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2"/>
    <p:restoredTop sz="94668"/>
  </p:normalViewPr>
  <p:slideViewPr>
    <p:cSldViewPr snapToGrid="0">
      <p:cViewPr varScale="1">
        <p:scale>
          <a:sx n="119" d="100"/>
          <a:sy n="119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1581-E778-7146-B8CD-D3715D82340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733A-69A5-854F-9B92-2FCEE1D1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702E-D32E-4D80-B8B2-DF9CF8EAE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9733A-69A5-854F-9B92-2FCEE1D14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AF11AD-3D9B-4063-AAA6-7F1C788A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56586" r="628" b="1702"/>
          <a:stretch/>
        </p:blipFill>
        <p:spPr>
          <a:xfrm rot="10800000" flipH="1">
            <a:off x="-1" y="4900473"/>
            <a:ext cx="12192000" cy="195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0872"/>
            <a:ext cx="10058400" cy="308849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30058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95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5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72D1512-7486-4647-F94D-274757995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18" y="6142285"/>
            <a:ext cx="622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71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6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0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5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CD46B4A7-EE2D-C3BA-4A84-0B5E1493C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18" y="6142285"/>
            <a:ext cx="622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E83F426-1F8E-9C42-ABCD-E1EAE1709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18" y="6142285"/>
            <a:ext cx="622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4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D621E2DB-CEE3-D541-73ED-646ED6573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18" y="6142285"/>
            <a:ext cx="622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E2CDE4-6298-D26A-AF36-E8721E15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6563" b="68163"/>
          <a:stretch/>
        </p:blipFill>
        <p:spPr>
          <a:xfrm>
            <a:off x="0" y="5691077"/>
            <a:ext cx="12192000" cy="11669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80988"/>
            <a:ext cx="10058400" cy="11379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67717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56851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een and white circle with arrows&#10;&#10;Description automatically generated">
            <a:extLst>
              <a:ext uri="{FF2B5EF4-FFF2-40B4-BE49-F238E27FC236}">
                <a16:creationId xmlns:a16="http://schemas.microsoft.com/office/drawing/2014/main" id="{8AE878F9-7029-5A3C-5E2C-E8669BFCB79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45" y="5976982"/>
            <a:ext cx="813074" cy="6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289EEF-92C3-D545-D6EA-23DA68C2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441" r="739" b="1281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4" descr="A building with a dome and mountains&#10;&#10;Description automatically generated">
            <a:extLst>
              <a:ext uri="{FF2B5EF4-FFF2-40B4-BE49-F238E27FC236}">
                <a16:creationId xmlns:a16="http://schemas.microsoft.com/office/drawing/2014/main" id="{C157A988-AC36-63EA-A4A1-FD6260D93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" y="1961378"/>
            <a:ext cx="5846231" cy="2935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B16C5-ABCC-F592-A63F-D8EDA6798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380" y="507277"/>
            <a:ext cx="6040526" cy="388005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200" dirty="0">
                <a:solidFill>
                  <a:srgbClr val="3400A4"/>
                </a:solidFill>
              </a:rPr>
              <a:t>Welcome to the 7</a:t>
            </a:r>
            <a:r>
              <a:rPr lang="en-US" sz="3200" baseline="30000" dirty="0">
                <a:solidFill>
                  <a:srgbClr val="3400A4"/>
                </a:solidFill>
              </a:rPr>
              <a:t>th</a:t>
            </a:r>
            <a:r>
              <a:rPr lang="en-US" sz="3200" dirty="0">
                <a:solidFill>
                  <a:srgbClr val="3400A4"/>
                </a:solidFill>
              </a:rPr>
              <a:t> Annual</a:t>
            </a:r>
            <a:br>
              <a:rPr lang="en-US" sz="5400" dirty="0"/>
            </a:br>
            <a:r>
              <a:rPr lang="en-US" sz="5400" b="1" dirty="0">
                <a:solidFill>
                  <a:schemeClr val="tx1"/>
                </a:solidFill>
              </a:rPr>
              <a:t>Idaho Integrated Behavioral Health Network Conference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90AC7-5FA3-52AC-201B-4CD87E22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4" y="507277"/>
            <a:ext cx="1753886" cy="1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B407F-99A3-974E-89CC-FB2D8EED0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Title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Presenter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AD911BC-C23D-8EF3-8E15-67A318623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5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DBA-C5CA-CF49-8880-3839C51B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1BE44-4A16-2F42-FE66-589A4ADB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8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389F-0624-C046-8AE9-D29C5B13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71C2-8E1D-B847-94BA-728F501E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62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B09A-9C90-EE45-B196-7CD658A4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76AE-B3E3-FF4D-8027-5A82C5F9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BDCC-8054-7C41-BAAA-C4133FA0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35EC-913C-C74C-9B85-93CA4E41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100584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0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IIBHN">
      <a:dk1>
        <a:srgbClr val="31312A"/>
      </a:dk1>
      <a:lt1>
        <a:srgbClr val="FFFFFF"/>
      </a:lt1>
      <a:dk2>
        <a:srgbClr val="5F5F5F"/>
      </a:dk2>
      <a:lt2>
        <a:srgbClr val="FFFFFF"/>
      </a:lt2>
      <a:accent1>
        <a:srgbClr val="2EBFA0"/>
      </a:accent1>
      <a:accent2>
        <a:srgbClr val="0C6E66"/>
      </a:accent2>
      <a:accent3>
        <a:srgbClr val="D0ECEA"/>
      </a:accent3>
      <a:accent4>
        <a:srgbClr val="936888"/>
      </a:accent4>
      <a:accent5>
        <a:srgbClr val="BFBFBF"/>
      </a:accent5>
      <a:accent6>
        <a:srgbClr val="31312A"/>
      </a:accent6>
      <a:hlink>
        <a:srgbClr val="FFFFFF"/>
      </a:hlink>
      <a:folHlink>
        <a:srgbClr val="936888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30</Words>
  <Application>Microsoft Office PowerPoint</Application>
  <PresentationFormat>Widescreen</PresentationFormat>
  <Paragraphs>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</vt:lpstr>
      <vt:lpstr>Welcome to the 7th Annual Idaho Integrated Behavioral Health Network Conference</vt:lpstr>
      <vt:lpstr>Title  Presenter  Date</vt:lpstr>
      <vt:lpstr>Disclosure</vt:lpstr>
      <vt:lpstr>Workshop Description</vt:lpstr>
      <vt:lpstr>Learning Objectives</vt:lpstr>
      <vt:lpstr>PowerPoint Presentation</vt:lpstr>
      <vt:lpstr>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Pearson</dc:creator>
  <cp:lastModifiedBy>Anthony Leon</cp:lastModifiedBy>
  <cp:revision>5</cp:revision>
  <dcterms:created xsi:type="dcterms:W3CDTF">2018-03-19T18:09:58Z</dcterms:created>
  <dcterms:modified xsi:type="dcterms:W3CDTF">2024-01-12T17:23:19Z</dcterms:modified>
</cp:coreProperties>
</file>