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687" r:id="rId6"/>
    <p:sldId id="688" r:id="rId7"/>
    <p:sldId id="689" r:id="rId8"/>
    <p:sldId id="690" r:id="rId9"/>
    <p:sldId id="693" r:id="rId10"/>
    <p:sldId id="691" r:id="rId11"/>
    <p:sldId id="692" r:id="rId12"/>
    <p:sldId id="6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B8DC"/>
    <a:srgbClr val="E1D34B"/>
    <a:srgbClr val="CFC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9250A-598E-4F3F-B717-66637890B265}" v="2" dt="2023-02-02T20:05:52.430"/>
    <p1510:client id="{A6609D83-4BF9-E311-1269-63C7AD0D3941}" v="237" dt="2023-02-23T19:47:03.75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47" d="100"/>
          <a:sy n="47" d="100"/>
        </p:scale>
        <p:origin x="68" y="1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dea DeGroot" userId="ed060836-31a5-48c3-899c-71fec876cc6e" providerId="ADAL" clId="{0909250A-598E-4F3F-B717-66637890B265}"/>
    <pc:docChg chg="undo custSel addSld delSld modSld">
      <pc:chgData name="Amadea DeGroot" userId="ed060836-31a5-48c3-899c-71fec876cc6e" providerId="ADAL" clId="{0909250A-598E-4F3F-B717-66637890B265}" dt="2023-02-02T20:27:46.505" v="704" actId="20577"/>
      <pc:docMkLst>
        <pc:docMk/>
      </pc:docMkLst>
      <pc:sldChg chg="modSp mod">
        <pc:chgData name="Amadea DeGroot" userId="ed060836-31a5-48c3-899c-71fec876cc6e" providerId="ADAL" clId="{0909250A-598E-4F3F-B717-66637890B265}" dt="2023-02-02T19:22:36.924" v="55" actId="255"/>
        <pc:sldMkLst>
          <pc:docMk/>
          <pc:sldMk cId="4112353804" sldId="256"/>
        </pc:sldMkLst>
        <pc:spChg chg="mod">
          <ac:chgData name="Amadea DeGroot" userId="ed060836-31a5-48c3-899c-71fec876cc6e" providerId="ADAL" clId="{0909250A-598E-4F3F-B717-66637890B265}" dt="2023-02-02T19:22:36.924" v="55" actId="255"/>
          <ac:spMkLst>
            <pc:docMk/>
            <pc:sldMk cId="4112353804" sldId="256"/>
            <ac:spMk id="2" creationId="{5A3A68AB-747C-0848-B7D8-9EC3964A996F}"/>
          </ac:spMkLst>
        </pc:spChg>
      </pc:sldChg>
      <pc:sldChg chg="new del">
        <pc:chgData name="Amadea DeGroot" userId="ed060836-31a5-48c3-899c-71fec876cc6e" providerId="ADAL" clId="{0909250A-598E-4F3F-B717-66637890B265}" dt="2023-02-02T19:18:06.432" v="2" actId="47"/>
        <pc:sldMkLst>
          <pc:docMk/>
          <pc:sldMk cId="2258160718" sldId="687"/>
        </pc:sldMkLst>
      </pc:sldChg>
      <pc:sldChg chg="addSp modSp new mod">
        <pc:chgData name="Amadea DeGroot" userId="ed060836-31a5-48c3-899c-71fec876cc6e" providerId="ADAL" clId="{0909250A-598E-4F3F-B717-66637890B265}" dt="2023-02-02T20:19:45.722" v="670" actId="20577"/>
        <pc:sldMkLst>
          <pc:docMk/>
          <pc:sldMk cId="2341473288" sldId="687"/>
        </pc:sldMkLst>
        <pc:spChg chg="mod">
          <ac:chgData name="Amadea DeGroot" userId="ed060836-31a5-48c3-899c-71fec876cc6e" providerId="ADAL" clId="{0909250A-598E-4F3F-B717-66637890B265}" dt="2023-02-02T19:23:11.233" v="59" actId="122"/>
          <ac:spMkLst>
            <pc:docMk/>
            <pc:sldMk cId="2341473288" sldId="687"/>
            <ac:spMk id="2" creationId="{BA1F3B57-038F-F89C-ACE0-2DE1227D092D}"/>
          </ac:spMkLst>
        </pc:spChg>
        <pc:spChg chg="mod">
          <ac:chgData name="Amadea DeGroot" userId="ed060836-31a5-48c3-899c-71fec876cc6e" providerId="ADAL" clId="{0909250A-598E-4F3F-B717-66637890B265}" dt="2023-02-02T20:19:45.722" v="670" actId="20577"/>
          <ac:spMkLst>
            <pc:docMk/>
            <pc:sldMk cId="2341473288" sldId="687"/>
            <ac:spMk id="3" creationId="{3353F595-C152-0E3E-8269-00A24E572FFA}"/>
          </ac:spMkLst>
        </pc:spChg>
        <pc:picChg chg="add mod">
          <ac:chgData name="Amadea DeGroot" userId="ed060836-31a5-48c3-899c-71fec876cc6e" providerId="ADAL" clId="{0909250A-598E-4F3F-B717-66637890B265}" dt="2023-02-02T19:24:07.336" v="63" actId="1076"/>
          <ac:picMkLst>
            <pc:docMk/>
            <pc:sldMk cId="2341473288" sldId="687"/>
            <ac:picMk id="5" creationId="{DCADCA92-AE9E-F426-6271-F5F2FD4BB855}"/>
          </ac:picMkLst>
        </pc:picChg>
      </pc:sldChg>
      <pc:sldChg chg="modSp new mod">
        <pc:chgData name="Amadea DeGroot" userId="ed060836-31a5-48c3-899c-71fec876cc6e" providerId="ADAL" clId="{0909250A-598E-4F3F-B717-66637890B265}" dt="2023-02-02T20:27:46.505" v="704" actId="20577"/>
        <pc:sldMkLst>
          <pc:docMk/>
          <pc:sldMk cId="1004529936" sldId="688"/>
        </pc:sldMkLst>
        <pc:spChg chg="mod">
          <ac:chgData name="Amadea DeGroot" userId="ed060836-31a5-48c3-899c-71fec876cc6e" providerId="ADAL" clId="{0909250A-598E-4F3F-B717-66637890B265}" dt="2023-02-02T20:27:46.505" v="704" actId="20577"/>
          <ac:spMkLst>
            <pc:docMk/>
            <pc:sldMk cId="1004529936" sldId="688"/>
            <ac:spMk id="2" creationId="{0668C09A-A13D-056F-AB8E-10DD55CF4937}"/>
          </ac:spMkLst>
        </pc:spChg>
        <pc:spChg chg="mod">
          <ac:chgData name="Amadea DeGroot" userId="ed060836-31a5-48c3-899c-71fec876cc6e" providerId="ADAL" clId="{0909250A-598E-4F3F-B717-66637890B265}" dt="2023-02-02T19:29:13.166" v="73" actId="20577"/>
          <ac:spMkLst>
            <pc:docMk/>
            <pc:sldMk cId="1004529936" sldId="688"/>
            <ac:spMk id="3" creationId="{043FF8E2-A221-BD65-8F71-525CB69856F2}"/>
          </ac:spMkLst>
        </pc:spChg>
      </pc:sldChg>
      <pc:sldChg chg="modSp new mod">
        <pc:chgData name="Amadea DeGroot" userId="ed060836-31a5-48c3-899c-71fec876cc6e" providerId="ADAL" clId="{0909250A-598E-4F3F-B717-66637890B265}" dt="2023-02-02T19:30:04.384" v="84" actId="20577"/>
        <pc:sldMkLst>
          <pc:docMk/>
          <pc:sldMk cId="2055701970" sldId="689"/>
        </pc:sldMkLst>
        <pc:spChg chg="mod">
          <ac:chgData name="Amadea DeGroot" userId="ed060836-31a5-48c3-899c-71fec876cc6e" providerId="ADAL" clId="{0909250A-598E-4F3F-B717-66637890B265}" dt="2023-02-02T19:29:41.034" v="76" actId="122"/>
          <ac:spMkLst>
            <pc:docMk/>
            <pc:sldMk cId="2055701970" sldId="689"/>
            <ac:spMk id="2" creationId="{44772FEB-A060-EB5D-9B28-2AC4F4DD2E35}"/>
          </ac:spMkLst>
        </pc:spChg>
        <pc:spChg chg="mod">
          <ac:chgData name="Amadea DeGroot" userId="ed060836-31a5-48c3-899c-71fec876cc6e" providerId="ADAL" clId="{0909250A-598E-4F3F-B717-66637890B265}" dt="2023-02-02T19:30:04.384" v="84" actId="20577"/>
          <ac:spMkLst>
            <pc:docMk/>
            <pc:sldMk cId="2055701970" sldId="689"/>
            <ac:spMk id="3" creationId="{26C24951-DC39-606A-A799-9695A8E6929F}"/>
          </ac:spMkLst>
        </pc:spChg>
      </pc:sldChg>
      <pc:sldChg chg="modSp new mod">
        <pc:chgData name="Amadea DeGroot" userId="ed060836-31a5-48c3-899c-71fec876cc6e" providerId="ADAL" clId="{0909250A-598E-4F3F-B717-66637890B265}" dt="2023-02-02T19:45:04.927" v="343" actId="313"/>
        <pc:sldMkLst>
          <pc:docMk/>
          <pc:sldMk cId="62754074" sldId="690"/>
        </pc:sldMkLst>
        <pc:spChg chg="mod">
          <ac:chgData name="Amadea DeGroot" userId="ed060836-31a5-48c3-899c-71fec876cc6e" providerId="ADAL" clId="{0909250A-598E-4F3F-B717-66637890B265}" dt="2023-02-02T19:42:45.165" v="87" actId="122"/>
          <ac:spMkLst>
            <pc:docMk/>
            <pc:sldMk cId="62754074" sldId="690"/>
            <ac:spMk id="2" creationId="{54F16C8A-50A3-F15A-DC0A-C835ABC4C0FF}"/>
          </ac:spMkLst>
        </pc:spChg>
        <pc:spChg chg="mod">
          <ac:chgData name="Amadea DeGroot" userId="ed060836-31a5-48c3-899c-71fec876cc6e" providerId="ADAL" clId="{0909250A-598E-4F3F-B717-66637890B265}" dt="2023-02-02T19:45:04.927" v="343" actId="313"/>
          <ac:spMkLst>
            <pc:docMk/>
            <pc:sldMk cId="62754074" sldId="690"/>
            <ac:spMk id="3" creationId="{A1C55E09-2D8F-913B-FF69-16DAC50B53A5}"/>
          </ac:spMkLst>
        </pc:spChg>
      </pc:sldChg>
      <pc:sldChg chg="modSp new mod">
        <pc:chgData name="Amadea DeGroot" userId="ed060836-31a5-48c3-899c-71fec876cc6e" providerId="ADAL" clId="{0909250A-598E-4F3F-B717-66637890B265}" dt="2023-02-02T20:17:20.830" v="663" actId="6549"/>
        <pc:sldMkLst>
          <pc:docMk/>
          <pc:sldMk cId="804720315" sldId="691"/>
        </pc:sldMkLst>
        <pc:spChg chg="mod">
          <ac:chgData name="Amadea DeGroot" userId="ed060836-31a5-48c3-899c-71fec876cc6e" providerId="ADAL" clId="{0909250A-598E-4F3F-B717-66637890B265}" dt="2023-02-02T19:56:14.618" v="354" actId="20577"/>
          <ac:spMkLst>
            <pc:docMk/>
            <pc:sldMk cId="804720315" sldId="691"/>
            <ac:spMk id="2" creationId="{12685176-CC4C-50BA-63A0-1AA9A163F612}"/>
          </ac:spMkLst>
        </pc:spChg>
        <pc:spChg chg="mod">
          <ac:chgData name="Amadea DeGroot" userId="ed060836-31a5-48c3-899c-71fec876cc6e" providerId="ADAL" clId="{0909250A-598E-4F3F-B717-66637890B265}" dt="2023-02-02T20:17:20.830" v="663" actId="6549"/>
          <ac:spMkLst>
            <pc:docMk/>
            <pc:sldMk cId="804720315" sldId="691"/>
            <ac:spMk id="3" creationId="{694EB515-39AE-4231-926B-E8AC4A984EBB}"/>
          </ac:spMkLst>
        </pc:spChg>
      </pc:sldChg>
      <pc:sldChg chg="modSp new mod">
        <pc:chgData name="Amadea DeGroot" userId="ed060836-31a5-48c3-899c-71fec876cc6e" providerId="ADAL" clId="{0909250A-598E-4F3F-B717-66637890B265}" dt="2023-02-02T19:57:10.471" v="378" actId="20577"/>
        <pc:sldMkLst>
          <pc:docMk/>
          <pc:sldMk cId="2586735258" sldId="692"/>
        </pc:sldMkLst>
        <pc:spChg chg="mod">
          <ac:chgData name="Amadea DeGroot" userId="ed060836-31a5-48c3-899c-71fec876cc6e" providerId="ADAL" clId="{0909250A-598E-4F3F-B717-66637890B265}" dt="2023-02-02T19:57:04.551" v="374" actId="122"/>
          <ac:spMkLst>
            <pc:docMk/>
            <pc:sldMk cId="2586735258" sldId="692"/>
            <ac:spMk id="2" creationId="{B59B740B-3C1C-138B-C236-FAA38E1A7C98}"/>
          </ac:spMkLst>
        </pc:spChg>
        <pc:spChg chg="mod">
          <ac:chgData name="Amadea DeGroot" userId="ed060836-31a5-48c3-899c-71fec876cc6e" providerId="ADAL" clId="{0909250A-598E-4F3F-B717-66637890B265}" dt="2023-02-02T19:57:10.471" v="378" actId="20577"/>
          <ac:spMkLst>
            <pc:docMk/>
            <pc:sldMk cId="2586735258" sldId="692"/>
            <ac:spMk id="3" creationId="{6FF3AEA9-9F2A-0EA0-A937-FEBE095ECA01}"/>
          </ac:spMkLst>
        </pc:spChg>
      </pc:sldChg>
      <pc:sldChg chg="addSp modSp new mod">
        <pc:chgData name="Amadea DeGroot" userId="ed060836-31a5-48c3-899c-71fec876cc6e" providerId="ADAL" clId="{0909250A-598E-4F3F-B717-66637890B265}" dt="2023-02-02T20:08:10.965" v="559" actId="1076"/>
        <pc:sldMkLst>
          <pc:docMk/>
          <pc:sldMk cId="1192047259" sldId="693"/>
        </pc:sldMkLst>
        <pc:spChg chg="mod">
          <ac:chgData name="Amadea DeGroot" userId="ed060836-31a5-48c3-899c-71fec876cc6e" providerId="ADAL" clId="{0909250A-598E-4F3F-B717-66637890B265}" dt="2023-02-02T20:03:59.624" v="452" actId="20577"/>
          <ac:spMkLst>
            <pc:docMk/>
            <pc:sldMk cId="1192047259" sldId="693"/>
            <ac:spMk id="2" creationId="{7873B772-9931-3574-D6C7-D11786B5C9B8}"/>
          </ac:spMkLst>
        </pc:spChg>
        <pc:spChg chg="mod">
          <ac:chgData name="Amadea DeGroot" userId="ed060836-31a5-48c3-899c-71fec876cc6e" providerId="ADAL" clId="{0909250A-598E-4F3F-B717-66637890B265}" dt="2023-02-02T20:07:57.230" v="557" actId="27636"/>
          <ac:spMkLst>
            <pc:docMk/>
            <pc:sldMk cId="1192047259" sldId="693"/>
            <ac:spMk id="3" creationId="{B9C197A7-4522-13CA-C9EF-1CC62F764400}"/>
          </ac:spMkLst>
        </pc:spChg>
        <pc:picChg chg="add mod">
          <ac:chgData name="Amadea DeGroot" userId="ed060836-31a5-48c3-899c-71fec876cc6e" providerId="ADAL" clId="{0909250A-598E-4F3F-B717-66637890B265}" dt="2023-02-02T20:08:10.965" v="559" actId="1076"/>
          <ac:picMkLst>
            <pc:docMk/>
            <pc:sldMk cId="1192047259" sldId="693"/>
            <ac:picMk id="5" creationId="{7387A7A5-DA67-E8F1-6433-8C9D6B1D3DF6}"/>
          </ac:picMkLst>
        </pc:picChg>
      </pc:sldChg>
    </pc:docChg>
  </pc:docChgLst>
  <pc:docChgLst>
    <pc:chgData name="Amadea DeGroot" userId="S::amadead@c-who.org::ed060836-31a5-48c3-899c-71fec876cc6e" providerId="AD" clId="Web-{A6609D83-4BF9-E311-1269-63C7AD0D3941}"/>
    <pc:docChg chg="modSld">
      <pc:chgData name="Amadea DeGroot" userId="S::amadead@c-who.org::ed060836-31a5-48c3-899c-71fec876cc6e" providerId="AD" clId="Web-{A6609D83-4BF9-E311-1269-63C7AD0D3941}" dt="2023-02-23T19:47:03.750" v="241" actId="20577"/>
      <pc:docMkLst>
        <pc:docMk/>
      </pc:docMkLst>
      <pc:sldChg chg="modSp">
        <pc:chgData name="Amadea DeGroot" userId="S::amadead@c-who.org::ed060836-31a5-48c3-899c-71fec876cc6e" providerId="AD" clId="Web-{A6609D83-4BF9-E311-1269-63C7AD0D3941}" dt="2023-02-23T19:44:21.574" v="238" actId="20577"/>
        <pc:sldMkLst>
          <pc:docMk/>
          <pc:sldMk cId="1004529936" sldId="688"/>
        </pc:sldMkLst>
        <pc:spChg chg="mod">
          <ac:chgData name="Amadea DeGroot" userId="S::amadead@c-who.org::ed060836-31a5-48c3-899c-71fec876cc6e" providerId="AD" clId="Web-{A6609D83-4BF9-E311-1269-63C7AD0D3941}" dt="2023-02-23T19:44:21.574" v="238" actId="20577"/>
          <ac:spMkLst>
            <pc:docMk/>
            <pc:sldMk cId="1004529936" sldId="688"/>
            <ac:spMk id="3" creationId="{043FF8E2-A221-BD65-8F71-525CB69856F2}"/>
          </ac:spMkLst>
        </pc:spChg>
      </pc:sldChg>
      <pc:sldChg chg="modSp">
        <pc:chgData name="Amadea DeGroot" userId="S::amadead@c-who.org::ed060836-31a5-48c3-899c-71fec876cc6e" providerId="AD" clId="Web-{A6609D83-4BF9-E311-1269-63C7AD0D3941}" dt="2023-02-23T19:47:03.750" v="241" actId="20577"/>
        <pc:sldMkLst>
          <pc:docMk/>
          <pc:sldMk cId="2586735258" sldId="692"/>
        </pc:sldMkLst>
        <pc:spChg chg="mod">
          <ac:chgData name="Amadea DeGroot" userId="S::amadead@c-who.org::ed060836-31a5-48c3-899c-71fec876cc6e" providerId="AD" clId="Web-{A6609D83-4BF9-E311-1269-63C7AD0D3941}" dt="2023-02-23T19:47:03.750" v="241" actId="20577"/>
          <ac:spMkLst>
            <pc:docMk/>
            <pc:sldMk cId="2586735258" sldId="692"/>
            <ac:spMk id="3" creationId="{6FF3AEA9-9F2A-0EA0-A937-FEBE095ECA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671E4-E312-4C4D-9B13-6FAA81D13DDD}"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84598-E4F2-4799-B446-C419CB01B242}" type="slidenum">
              <a:rPr lang="en-US" smtClean="0"/>
              <a:t>‹#›</a:t>
            </a:fld>
            <a:endParaRPr lang="en-US"/>
          </a:p>
        </p:txBody>
      </p:sp>
    </p:spTree>
    <p:extLst>
      <p:ext uri="{BB962C8B-B14F-4D97-AF65-F5344CB8AC3E}">
        <p14:creationId xmlns:p14="http://schemas.microsoft.com/office/powerpoint/2010/main" val="423221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A24E-7DC6-7442-B32B-15C4BB2A18A4}"/>
              </a:ext>
            </a:extLst>
          </p:cNvPr>
          <p:cNvSpPr>
            <a:spLocks noGrp="1"/>
          </p:cNvSpPr>
          <p:nvPr>
            <p:ph type="ctrTitle"/>
          </p:nvPr>
        </p:nvSpPr>
        <p:spPr>
          <a:xfrm>
            <a:off x="5385915" y="1122362"/>
            <a:ext cx="5533292" cy="2424705"/>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48348F7-810D-7840-BB0E-A2F9184D1D34}"/>
              </a:ext>
            </a:extLst>
          </p:cNvPr>
          <p:cNvSpPr>
            <a:spLocks noGrp="1"/>
          </p:cNvSpPr>
          <p:nvPr>
            <p:ph type="subTitle" idx="1"/>
          </p:nvPr>
        </p:nvSpPr>
        <p:spPr>
          <a:xfrm>
            <a:off x="5385915" y="3602038"/>
            <a:ext cx="5533291" cy="168149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24E46AC8-217E-804D-B30C-2024EDA75181}"/>
              </a:ext>
            </a:extLst>
          </p:cNvPr>
          <p:cNvPicPr>
            <a:picLocks noChangeAspect="1"/>
          </p:cNvPicPr>
          <p:nvPr userDrawn="1"/>
        </p:nvPicPr>
        <p:blipFill>
          <a:blip r:embed="rId2"/>
          <a:stretch>
            <a:fillRect/>
          </a:stretch>
        </p:blipFill>
        <p:spPr>
          <a:xfrm>
            <a:off x="9431079" y="6026062"/>
            <a:ext cx="2641639" cy="698510"/>
          </a:xfrm>
          <a:prstGeom prst="rect">
            <a:avLst/>
          </a:prstGeom>
        </p:spPr>
      </p:pic>
      <p:sp>
        <p:nvSpPr>
          <p:cNvPr id="8" name="Freeform 7">
            <a:extLst>
              <a:ext uri="{FF2B5EF4-FFF2-40B4-BE49-F238E27FC236}">
                <a16:creationId xmlns:a16="http://schemas.microsoft.com/office/drawing/2014/main" id="{42757A12-7CAD-5541-9FD4-AB026324F145}"/>
              </a:ext>
            </a:extLst>
          </p:cNvPr>
          <p:cNvSpPr/>
          <p:nvPr userDrawn="1"/>
        </p:nvSpPr>
        <p:spPr>
          <a:xfrm>
            <a:off x="1308844" y="9128"/>
            <a:ext cx="3387263" cy="3686149"/>
          </a:xfrm>
          <a:custGeom>
            <a:avLst/>
            <a:gdLst>
              <a:gd name="connsiteX0" fmla="*/ 0 w 3052482"/>
              <a:gd name="connsiteY0" fmla="*/ 0 h 3321424"/>
              <a:gd name="connsiteX1" fmla="*/ 954741 w 3052482"/>
              <a:gd name="connsiteY1" fmla="*/ 0 h 3321424"/>
              <a:gd name="connsiteX2" fmla="*/ 3052482 w 3052482"/>
              <a:gd name="connsiteY2" fmla="*/ 3321424 h 3321424"/>
              <a:gd name="connsiteX3" fmla="*/ 2124635 w 3052482"/>
              <a:gd name="connsiteY3" fmla="*/ 3321424 h 3321424"/>
              <a:gd name="connsiteX4" fmla="*/ 0 w 3052482"/>
              <a:gd name="connsiteY4" fmla="*/ 0 h 33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482" h="3321424">
                <a:moveTo>
                  <a:pt x="0" y="0"/>
                </a:moveTo>
                <a:lnTo>
                  <a:pt x="954741" y="0"/>
                </a:lnTo>
                <a:lnTo>
                  <a:pt x="3052482" y="3321424"/>
                </a:lnTo>
                <a:lnTo>
                  <a:pt x="2124635" y="3321424"/>
                </a:lnTo>
                <a:lnTo>
                  <a:pt x="0" y="0"/>
                </a:lnTo>
                <a:close/>
              </a:path>
            </a:pathLst>
          </a:custGeom>
          <a:solidFill>
            <a:srgbClr val="CFCFD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02F81E2-DA79-DE41-BBF9-89855AD2118A}"/>
              </a:ext>
            </a:extLst>
          </p:cNvPr>
          <p:cNvSpPr/>
          <p:nvPr userDrawn="1"/>
        </p:nvSpPr>
        <p:spPr>
          <a:xfrm flipH="1" flipV="1">
            <a:off x="2262505" y="3118191"/>
            <a:ext cx="3387263" cy="3744128"/>
          </a:xfrm>
          <a:custGeom>
            <a:avLst/>
            <a:gdLst>
              <a:gd name="connsiteX0" fmla="*/ 0 w 3052482"/>
              <a:gd name="connsiteY0" fmla="*/ 0 h 3321424"/>
              <a:gd name="connsiteX1" fmla="*/ 954741 w 3052482"/>
              <a:gd name="connsiteY1" fmla="*/ 0 h 3321424"/>
              <a:gd name="connsiteX2" fmla="*/ 3052482 w 3052482"/>
              <a:gd name="connsiteY2" fmla="*/ 3321424 h 3321424"/>
              <a:gd name="connsiteX3" fmla="*/ 2124635 w 3052482"/>
              <a:gd name="connsiteY3" fmla="*/ 3321424 h 3321424"/>
              <a:gd name="connsiteX4" fmla="*/ 0 w 3052482"/>
              <a:gd name="connsiteY4" fmla="*/ 0 h 33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482" h="3321424">
                <a:moveTo>
                  <a:pt x="0" y="0"/>
                </a:moveTo>
                <a:lnTo>
                  <a:pt x="954741" y="0"/>
                </a:lnTo>
                <a:lnTo>
                  <a:pt x="3052482" y="3321424"/>
                </a:lnTo>
                <a:lnTo>
                  <a:pt x="2124635" y="3321424"/>
                </a:lnTo>
                <a:lnTo>
                  <a:pt x="0" y="0"/>
                </a:lnTo>
                <a:close/>
              </a:path>
            </a:pathLst>
          </a:custGeom>
          <a:solidFill>
            <a:srgbClr val="31B8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C49A5AFA-7ED9-3946-AEA3-824F2C9ABAB7}"/>
              </a:ext>
            </a:extLst>
          </p:cNvPr>
          <p:cNvSpPr/>
          <p:nvPr userDrawn="1"/>
        </p:nvSpPr>
        <p:spPr>
          <a:xfrm>
            <a:off x="0" y="10633"/>
            <a:ext cx="4593265" cy="6847367"/>
          </a:xfrm>
          <a:custGeom>
            <a:avLst/>
            <a:gdLst>
              <a:gd name="connsiteX0" fmla="*/ 4593265 w 4593265"/>
              <a:gd name="connsiteY0" fmla="*/ 6847367 h 6847367"/>
              <a:gd name="connsiteX1" fmla="*/ 318977 w 4593265"/>
              <a:gd name="connsiteY1" fmla="*/ 0 h 6847367"/>
              <a:gd name="connsiteX2" fmla="*/ 0 w 4593265"/>
              <a:gd name="connsiteY2" fmla="*/ 0 h 6847367"/>
              <a:gd name="connsiteX3" fmla="*/ 0 w 4593265"/>
              <a:gd name="connsiteY3" fmla="*/ 6847367 h 6847367"/>
              <a:gd name="connsiteX4" fmla="*/ 4593265 w 4593265"/>
              <a:gd name="connsiteY4" fmla="*/ 6847367 h 68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265" h="6847367">
                <a:moveTo>
                  <a:pt x="4593265" y="6847367"/>
                </a:moveTo>
                <a:lnTo>
                  <a:pt x="318977" y="0"/>
                </a:lnTo>
                <a:lnTo>
                  <a:pt x="0" y="0"/>
                </a:lnTo>
                <a:lnTo>
                  <a:pt x="0" y="6847367"/>
                </a:lnTo>
                <a:lnTo>
                  <a:pt x="4593265" y="6847367"/>
                </a:lnTo>
                <a:close/>
              </a:path>
            </a:pathLst>
          </a:custGeom>
          <a:solidFill>
            <a:srgbClr val="576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16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2C01-01CF-5A4C-93CD-22693592B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CC14B-20D1-1248-9605-873B80EF7F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7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A9814-C6A0-C748-80CD-CF65F228F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60AF93-851A-4245-B4FE-8784081A9A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67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7" y="767788"/>
            <a:ext cx="10604500" cy="511013"/>
          </a:xfrm>
          <a:prstGeom prst="rect">
            <a:avLst/>
          </a:prstGeom>
        </p:spPr>
        <p:txBody>
          <a:bodyPr lIns="0" tIns="0" rIns="0" bIns="0"/>
          <a:lstStyle>
            <a:lvl1pPr marL="0" indent="0" algn="l">
              <a:lnSpc>
                <a:spcPct val="100000"/>
              </a:lnSpc>
              <a:spcBef>
                <a:spcPts val="0"/>
              </a:spcBef>
              <a:buNone/>
              <a:defRPr sz="2933" b="0" cap="all" spc="68" baseline="0">
                <a:solidFill>
                  <a:schemeClr val="accent1"/>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5" y="1278801"/>
            <a:ext cx="10604500"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4" y="2057400"/>
            <a:ext cx="5094817" cy="3657600"/>
          </a:xfrm>
          <a:prstGeom prst="rect">
            <a:avLst/>
          </a:prstGeom>
        </p:spPr>
        <p:txBody>
          <a:bodyPr anchor="ctr" anchorCtr="0"/>
          <a:lstStyle>
            <a:lvl1pPr marL="0" indent="0" algn="ctr">
              <a:buFontTx/>
              <a:buNone/>
              <a:defRPr sz="1333">
                <a:solidFill>
                  <a:schemeClr val="accent5"/>
                </a:solidFill>
                <a:latin typeface="Myriad Pro Cond" panose="020B0506030403020204" pitchFamily="34" charset="0"/>
              </a:defRPr>
            </a:lvl1pPr>
          </a:lstStyle>
          <a:p>
            <a:endParaRPr lang="en-US" dirty="0"/>
          </a:p>
        </p:txBody>
      </p:sp>
      <p:sp>
        <p:nvSpPr>
          <p:cNvPr id="20" name="Picture Placeholder 2"/>
          <p:cNvSpPr>
            <a:spLocks noGrp="1"/>
          </p:cNvSpPr>
          <p:nvPr>
            <p:ph type="pic" sz="quarter" idx="13"/>
          </p:nvPr>
        </p:nvSpPr>
        <p:spPr>
          <a:xfrm>
            <a:off x="6301320" y="2057400"/>
            <a:ext cx="5094817" cy="3657600"/>
          </a:xfrm>
          <a:prstGeom prst="rect">
            <a:avLst/>
          </a:prstGeom>
        </p:spPr>
        <p:txBody>
          <a:bodyPr anchor="ctr" anchorCtr="0"/>
          <a:lstStyle>
            <a:lvl1pPr marL="0" indent="0" algn="ctr">
              <a:buFontTx/>
              <a:buNone/>
              <a:defRPr sz="1333">
                <a:solidFill>
                  <a:schemeClr val="accent5"/>
                </a:solidFill>
                <a:latin typeface="Myriad Pro Cond" panose="020B0506030403020204" pitchFamily="34" charset="0"/>
              </a:defRPr>
            </a:lvl1pPr>
          </a:lstStyle>
          <a:p>
            <a:endParaRPr lang="en-US" dirty="0"/>
          </a:p>
        </p:txBody>
      </p:sp>
    </p:spTree>
    <p:extLst>
      <p:ext uri="{BB962C8B-B14F-4D97-AF65-F5344CB8AC3E}">
        <p14:creationId xmlns:p14="http://schemas.microsoft.com/office/powerpoint/2010/main" val="277838259"/>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5">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456D-F927-3E41-A990-37AA19F3D0C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A1F0B0-9C64-4240-AE05-A3A7F8EA3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61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00C43B-3C15-B94D-8C7F-A41FC49C2CD8}"/>
              </a:ext>
            </a:extLst>
          </p:cNvPr>
          <p:cNvSpPr/>
          <p:nvPr userDrawn="1"/>
        </p:nvSpPr>
        <p:spPr>
          <a:xfrm>
            <a:off x="0" y="1279794"/>
            <a:ext cx="12192000" cy="4732774"/>
          </a:xfrm>
          <a:prstGeom prst="rect">
            <a:avLst/>
          </a:prstGeom>
          <a:solidFill>
            <a:srgbClr val="30B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24B4C-C278-5844-9480-82EDFE4905A8}"/>
              </a:ext>
            </a:extLst>
          </p:cNvPr>
          <p:cNvSpPr>
            <a:spLocks noGrp="1"/>
          </p:cNvSpPr>
          <p:nvPr>
            <p:ph type="title"/>
          </p:nvPr>
        </p:nvSpPr>
        <p:spPr>
          <a:xfrm>
            <a:off x="831850" y="153891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4B4982-B2D3-034D-A21F-AC6158A171A7}"/>
              </a:ext>
            </a:extLst>
          </p:cNvPr>
          <p:cNvSpPr>
            <a:spLocks noGrp="1"/>
          </p:cNvSpPr>
          <p:nvPr>
            <p:ph type="body" idx="1"/>
          </p:nvPr>
        </p:nvSpPr>
        <p:spPr>
          <a:xfrm>
            <a:off x="831850" y="3647441"/>
            <a:ext cx="10515600" cy="2271390"/>
          </a:xfrm>
        </p:spPr>
        <p:txBody>
          <a:bodyPr anchor="t"/>
          <a:lstStyle>
            <a:lvl1pPr marL="0" indent="0" algn="ctr">
              <a:buNone/>
              <a:defRPr sz="2400">
                <a:solidFill>
                  <a:sysClr val="windowText" lastClr="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Shape&#10;&#10;Description automatically generated with medium confidence">
            <a:extLst>
              <a:ext uri="{FF2B5EF4-FFF2-40B4-BE49-F238E27FC236}">
                <a16:creationId xmlns:a16="http://schemas.microsoft.com/office/drawing/2014/main" id="{FF903827-C819-8141-A076-A46AB5E73B4C}"/>
              </a:ext>
            </a:extLst>
          </p:cNvPr>
          <p:cNvPicPr>
            <a:picLocks noChangeAspect="1"/>
          </p:cNvPicPr>
          <p:nvPr userDrawn="1"/>
        </p:nvPicPr>
        <p:blipFill>
          <a:blip r:embed="rId2"/>
          <a:stretch>
            <a:fillRect/>
          </a:stretch>
        </p:blipFill>
        <p:spPr>
          <a:xfrm>
            <a:off x="9431079" y="6119298"/>
            <a:ext cx="2641639" cy="698510"/>
          </a:xfrm>
          <a:prstGeom prst="rect">
            <a:avLst/>
          </a:prstGeom>
        </p:spPr>
      </p:pic>
      <p:sp>
        <p:nvSpPr>
          <p:cNvPr id="12" name="Rectangle 11">
            <a:extLst>
              <a:ext uri="{FF2B5EF4-FFF2-40B4-BE49-F238E27FC236}">
                <a16:creationId xmlns:a16="http://schemas.microsoft.com/office/drawing/2014/main" id="{73502815-2969-6745-AB8F-7A35045B53D2}"/>
              </a:ext>
            </a:extLst>
          </p:cNvPr>
          <p:cNvSpPr/>
          <p:nvPr userDrawn="1"/>
        </p:nvSpPr>
        <p:spPr>
          <a:xfrm>
            <a:off x="0" y="673240"/>
            <a:ext cx="12192000" cy="606554"/>
          </a:xfrm>
          <a:prstGeom prst="rect">
            <a:avLst/>
          </a:prstGeom>
          <a:solidFill>
            <a:srgbClr val="CF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40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4B48-E2AD-EA47-A4A4-6D24C1190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93DE-6C99-C049-97AF-9BBF9C3EB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9FE013-D923-F947-9C88-56D698FE7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32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F970-ECDF-4843-BA40-EBE674201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871CE-C096-4F45-A811-657D296CF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9886B-F0BA-F043-89D9-F10DBA68B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67457B-0BB1-D24B-8CAB-B153DED18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921D8-51B7-6E40-A5E5-87AD6D36F1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36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BD25-812B-2340-85D2-34D6803336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894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9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2DC9-C079-8E43-B497-95C008859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570FB5-E235-4742-9F2E-648623907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E72245-3D83-3544-BE08-ACFEDAD61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975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3C3B-A5A8-D24E-BEB1-312D125C1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6E9994-F766-3349-B2BA-729E376AC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7D2EDA-5F36-2442-9E37-CE486C7CE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30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B6006-6BB5-1F4B-A814-1B8798AAC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A265A-ADE9-9F41-98E6-7A76A6074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A7EBE-A41C-4D4C-B757-55B2689C8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3FC-EC36-1A4C-818E-30151C9F82DA}" type="datetimeFigureOut">
              <a:rPr lang="en-US" smtClean="0"/>
              <a:t>2/23/2023</a:t>
            </a:fld>
            <a:endParaRPr lang="en-US"/>
          </a:p>
        </p:txBody>
      </p:sp>
      <p:pic>
        <p:nvPicPr>
          <p:cNvPr id="7" name="Picture 6" descr="Shape&#10;&#10;Description automatically generated with medium confidence">
            <a:extLst>
              <a:ext uri="{FF2B5EF4-FFF2-40B4-BE49-F238E27FC236}">
                <a16:creationId xmlns:a16="http://schemas.microsoft.com/office/drawing/2014/main" id="{54C2A237-709F-FB46-8E54-088E348D2042}"/>
              </a:ext>
            </a:extLst>
          </p:cNvPr>
          <p:cNvPicPr>
            <a:picLocks noChangeAspect="1"/>
          </p:cNvPicPr>
          <p:nvPr userDrawn="1"/>
        </p:nvPicPr>
        <p:blipFill>
          <a:blip r:embed="rId14"/>
          <a:stretch>
            <a:fillRect/>
          </a:stretch>
        </p:blipFill>
        <p:spPr>
          <a:xfrm>
            <a:off x="9507829" y="6219736"/>
            <a:ext cx="2641639" cy="698510"/>
          </a:xfrm>
          <a:prstGeom prst="rect">
            <a:avLst/>
          </a:prstGeom>
        </p:spPr>
      </p:pic>
      <p:sp>
        <p:nvSpPr>
          <p:cNvPr id="8" name="Freeform 7">
            <a:extLst>
              <a:ext uri="{FF2B5EF4-FFF2-40B4-BE49-F238E27FC236}">
                <a16:creationId xmlns:a16="http://schemas.microsoft.com/office/drawing/2014/main" id="{3085F9F6-EEB9-ED4F-84EA-967CC619DE06}"/>
              </a:ext>
            </a:extLst>
          </p:cNvPr>
          <p:cNvSpPr/>
          <p:nvPr userDrawn="1"/>
        </p:nvSpPr>
        <p:spPr>
          <a:xfrm>
            <a:off x="2569491" y="6270920"/>
            <a:ext cx="6964326" cy="616689"/>
          </a:xfrm>
          <a:custGeom>
            <a:avLst/>
            <a:gdLst>
              <a:gd name="connsiteX0" fmla="*/ 0 w 6964326"/>
              <a:gd name="connsiteY0" fmla="*/ 584791 h 616689"/>
              <a:gd name="connsiteX1" fmla="*/ 584791 w 6964326"/>
              <a:gd name="connsiteY1" fmla="*/ 0 h 616689"/>
              <a:gd name="connsiteX2" fmla="*/ 6964326 w 6964326"/>
              <a:gd name="connsiteY2" fmla="*/ 0 h 616689"/>
              <a:gd name="connsiteX3" fmla="*/ 6347637 w 6964326"/>
              <a:gd name="connsiteY3" fmla="*/ 616689 h 616689"/>
              <a:gd name="connsiteX4" fmla="*/ 0 w 6964326"/>
              <a:gd name="connsiteY4" fmla="*/ 584791 h 61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4326" h="616689">
                <a:moveTo>
                  <a:pt x="0" y="584791"/>
                </a:moveTo>
                <a:lnTo>
                  <a:pt x="584791" y="0"/>
                </a:lnTo>
                <a:lnTo>
                  <a:pt x="6964326" y="0"/>
                </a:lnTo>
                <a:lnTo>
                  <a:pt x="6347637" y="616689"/>
                </a:lnTo>
                <a:lnTo>
                  <a:pt x="0" y="584791"/>
                </a:lnTo>
                <a:close/>
              </a:path>
            </a:pathLst>
          </a:custGeom>
          <a:solidFill>
            <a:srgbClr val="31B8DC"/>
          </a:solidFill>
          <a:ln>
            <a:solidFill>
              <a:srgbClr val="31B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B1B31B3-DEC4-9647-B421-8F4057FC5CB7}"/>
              </a:ext>
            </a:extLst>
          </p:cNvPr>
          <p:cNvSpPr/>
          <p:nvPr userDrawn="1"/>
        </p:nvSpPr>
        <p:spPr>
          <a:xfrm>
            <a:off x="-32963" y="6260760"/>
            <a:ext cx="3093366" cy="626849"/>
          </a:xfrm>
          <a:custGeom>
            <a:avLst/>
            <a:gdLst>
              <a:gd name="connsiteX0" fmla="*/ 0 w 6964326"/>
              <a:gd name="connsiteY0" fmla="*/ 584791 h 616689"/>
              <a:gd name="connsiteX1" fmla="*/ 584791 w 6964326"/>
              <a:gd name="connsiteY1" fmla="*/ 0 h 616689"/>
              <a:gd name="connsiteX2" fmla="*/ 6964326 w 6964326"/>
              <a:gd name="connsiteY2" fmla="*/ 0 h 616689"/>
              <a:gd name="connsiteX3" fmla="*/ 6347637 w 6964326"/>
              <a:gd name="connsiteY3" fmla="*/ 616689 h 616689"/>
              <a:gd name="connsiteX4" fmla="*/ 0 w 6964326"/>
              <a:gd name="connsiteY4" fmla="*/ 584791 h 616689"/>
              <a:gd name="connsiteX0" fmla="*/ 0 w 6964326"/>
              <a:gd name="connsiteY0" fmla="*/ 584791 h 616689"/>
              <a:gd name="connsiteX1" fmla="*/ 3886791 w 6964326"/>
              <a:gd name="connsiteY1" fmla="*/ 40640 h 616689"/>
              <a:gd name="connsiteX2" fmla="*/ 6964326 w 6964326"/>
              <a:gd name="connsiteY2" fmla="*/ 0 h 616689"/>
              <a:gd name="connsiteX3" fmla="*/ 6347637 w 6964326"/>
              <a:gd name="connsiteY3" fmla="*/ 616689 h 616689"/>
              <a:gd name="connsiteX4" fmla="*/ 0 w 6964326"/>
              <a:gd name="connsiteY4" fmla="*/ 584791 h 616689"/>
              <a:gd name="connsiteX0" fmla="*/ 0 w 6964326"/>
              <a:gd name="connsiteY0" fmla="*/ 594951 h 626849"/>
              <a:gd name="connsiteX1" fmla="*/ 3876631 w 6964326"/>
              <a:gd name="connsiteY1" fmla="*/ 0 h 626849"/>
              <a:gd name="connsiteX2" fmla="*/ 6964326 w 6964326"/>
              <a:gd name="connsiteY2" fmla="*/ 10160 h 626849"/>
              <a:gd name="connsiteX3" fmla="*/ 6347637 w 6964326"/>
              <a:gd name="connsiteY3" fmla="*/ 626849 h 626849"/>
              <a:gd name="connsiteX4" fmla="*/ 0 w 6964326"/>
              <a:gd name="connsiteY4" fmla="*/ 594951 h 626849"/>
              <a:gd name="connsiteX0" fmla="*/ 0 w 3093366"/>
              <a:gd name="connsiteY0" fmla="*/ 615271 h 626849"/>
              <a:gd name="connsiteX1" fmla="*/ 5671 w 3093366"/>
              <a:gd name="connsiteY1" fmla="*/ 0 h 626849"/>
              <a:gd name="connsiteX2" fmla="*/ 3093366 w 3093366"/>
              <a:gd name="connsiteY2" fmla="*/ 10160 h 626849"/>
              <a:gd name="connsiteX3" fmla="*/ 2476677 w 3093366"/>
              <a:gd name="connsiteY3" fmla="*/ 626849 h 626849"/>
              <a:gd name="connsiteX4" fmla="*/ 0 w 3093366"/>
              <a:gd name="connsiteY4" fmla="*/ 615271 h 62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366" h="626849">
                <a:moveTo>
                  <a:pt x="0" y="615271"/>
                </a:moveTo>
                <a:cubicBezTo>
                  <a:pt x="1890" y="410181"/>
                  <a:pt x="3781" y="205090"/>
                  <a:pt x="5671" y="0"/>
                </a:cubicBezTo>
                <a:lnTo>
                  <a:pt x="3093366" y="10160"/>
                </a:lnTo>
                <a:lnTo>
                  <a:pt x="2476677" y="626849"/>
                </a:lnTo>
                <a:lnTo>
                  <a:pt x="0" y="615271"/>
                </a:lnTo>
                <a:close/>
              </a:path>
            </a:pathLst>
          </a:custGeom>
          <a:solidFill>
            <a:srgbClr val="576163"/>
          </a:solidFill>
          <a:ln>
            <a:solidFill>
              <a:srgbClr val="576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04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osZcrQm8AfU&amp;ab_channel=NationalCenterforSchoolSafe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utismsociety.org/" TargetMode="External"/><Relationship Id="rId2" Type="http://schemas.openxmlformats.org/officeDocument/2006/relationships/hyperlink" Target="https://www.autismspeaks.org/" TargetMode="External"/><Relationship Id="rId1" Type="http://schemas.openxmlformats.org/officeDocument/2006/relationships/slideLayout" Target="../slideLayouts/slideLayout2.xml"/><Relationship Id="rId5" Type="http://schemas.openxmlformats.org/officeDocument/2006/relationships/hyperlink" Target="https://childmind.org/article/sensory-processing-issues-explained/" TargetMode="External"/><Relationship Id="rId4" Type="http://schemas.openxmlformats.org/officeDocument/2006/relationships/hyperlink" Target="https://www.nc2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cbddd/autism/facts.html" TargetMode="External"/><Relationship Id="rId2" Type="http://schemas.openxmlformats.org/officeDocument/2006/relationships/hyperlink" Target="https://www.cdc.gov/ncbddd/autism/signs.html" TargetMode="External"/><Relationship Id="rId1" Type="http://schemas.openxmlformats.org/officeDocument/2006/relationships/slideLayout" Target="../slideLayouts/slideLayout2.xml"/><Relationship Id="rId4" Type="http://schemas.openxmlformats.org/officeDocument/2006/relationships/hyperlink" Target="https://www.autismspeaks.org/signs-autis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68AB-747C-0848-B7D8-9EC3964A996F}"/>
              </a:ext>
            </a:extLst>
          </p:cNvPr>
          <p:cNvSpPr>
            <a:spLocks noGrp="1"/>
          </p:cNvSpPr>
          <p:nvPr>
            <p:ph type="ctrTitle"/>
          </p:nvPr>
        </p:nvSpPr>
        <p:spPr>
          <a:xfrm>
            <a:off x="4479532" y="764005"/>
            <a:ext cx="7189688" cy="3704309"/>
          </a:xfrm>
        </p:spPr>
        <p:txBody>
          <a:bodyPr>
            <a:normAutofit/>
          </a:bodyPr>
          <a:lstStyle/>
          <a:p>
            <a:r>
              <a:rPr lang="en-US" sz="5300" dirty="0"/>
              <a:t>Understanding Autism Spectrum Disorder</a:t>
            </a:r>
            <a:br>
              <a:rPr lang="en-US" dirty="0"/>
            </a:br>
            <a:br>
              <a:rPr lang="en-US" sz="1800" dirty="0"/>
            </a:br>
            <a:br>
              <a:rPr lang="en-US" sz="1800" dirty="0"/>
            </a:br>
            <a:r>
              <a:rPr lang="en-US" sz="1600" dirty="0"/>
              <a:t>Amadea de Groot, MS Licensed Professional Counselor and Clinical Consultant</a:t>
            </a:r>
            <a:br>
              <a:rPr lang="en-US" sz="1600" dirty="0"/>
            </a:br>
            <a:r>
              <a:rPr lang="en-US" sz="1600" dirty="0"/>
              <a:t>Cornerstone Whole Healthcare Organization, Inc.</a:t>
            </a:r>
            <a:br>
              <a:rPr lang="en-US" sz="1600" dirty="0"/>
            </a:br>
            <a:r>
              <a:rPr lang="en-US" sz="1600" dirty="0"/>
              <a:t>Brought to you by funding from Idaho Department of Health and Welfare</a:t>
            </a:r>
            <a:endParaRPr lang="en-US" sz="1600" dirty="0">
              <a:cs typeface="Times New Roman" panose="02020603050405020304" pitchFamily="18" charset="0"/>
            </a:endParaRPr>
          </a:p>
        </p:txBody>
      </p:sp>
    </p:spTree>
    <p:extLst>
      <p:ext uri="{BB962C8B-B14F-4D97-AF65-F5344CB8AC3E}">
        <p14:creationId xmlns:p14="http://schemas.microsoft.com/office/powerpoint/2010/main" val="41123538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3B57-038F-F89C-ACE0-2DE1227D092D}"/>
              </a:ext>
            </a:extLst>
          </p:cNvPr>
          <p:cNvSpPr>
            <a:spLocks noGrp="1"/>
          </p:cNvSpPr>
          <p:nvPr>
            <p:ph type="title"/>
          </p:nvPr>
        </p:nvSpPr>
        <p:spPr/>
        <p:txBody>
          <a:bodyPr>
            <a:normAutofit/>
          </a:bodyPr>
          <a:lstStyle/>
          <a:p>
            <a:pPr algn="ctr"/>
            <a:r>
              <a:rPr lang="en-US" sz="4000" dirty="0"/>
              <a:t>Neuro Diversity: Autism Spectrum Disorder (ASD)</a:t>
            </a:r>
          </a:p>
        </p:txBody>
      </p:sp>
      <p:sp>
        <p:nvSpPr>
          <p:cNvPr id="3" name="Content Placeholder 2">
            <a:extLst>
              <a:ext uri="{FF2B5EF4-FFF2-40B4-BE49-F238E27FC236}">
                <a16:creationId xmlns:a16="http://schemas.microsoft.com/office/drawing/2014/main" id="{3353F595-C152-0E3E-8269-00A24E572FFA}"/>
              </a:ext>
            </a:extLst>
          </p:cNvPr>
          <p:cNvSpPr>
            <a:spLocks noGrp="1"/>
          </p:cNvSpPr>
          <p:nvPr>
            <p:ph idx="1"/>
          </p:nvPr>
        </p:nvSpPr>
        <p:spPr/>
        <p:txBody>
          <a:bodyPr/>
          <a:lstStyle/>
          <a:p>
            <a:pPr lvl="0"/>
            <a:r>
              <a:rPr lang="en-US" dirty="0"/>
              <a:t>Neurological disorder</a:t>
            </a:r>
          </a:p>
          <a:p>
            <a:pPr lvl="0"/>
            <a:r>
              <a:rPr lang="en-US" dirty="0"/>
              <a:t>Part of the Neurodivergent population</a:t>
            </a:r>
          </a:p>
          <a:p>
            <a:pPr lvl="0"/>
            <a:r>
              <a:rPr lang="en-US" dirty="0"/>
              <a:t>Impacts brain’s responsiveness to stimuli</a:t>
            </a:r>
          </a:p>
          <a:p>
            <a:pPr lvl="0"/>
            <a:r>
              <a:rPr lang="en-US" dirty="0"/>
              <a:t>Detected early</a:t>
            </a:r>
          </a:p>
          <a:p>
            <a:pPr lvl="0"/>
            <a:r>
              <a:rPr lang="en-US" dirty="0"/>
              <a:t>Span the life span</a:t>
            </a:r>
          </a:p>
          <a:p>
            <a:pPr lvl="0"/>
            <a:r>
              <a:rPr lang="en-US" dirty="0"/>
              <a:t>Determinants for ASD still not clear</a:t>
            </a:r>
          </a:p>
          <a:p>
            <a:endParaRPr lang="en-US" dirty="0"/>
          </a:p>
        </p:txBody>
      </p:sp>
      <p:pic>
        <p:nvPicPr>
          <p:cNvPr id="5" name="Picture 4" descr="3D neurons connecting">
            <a:extLst>
              <a:ext uri="{FF2B5EF4-FFF2-40B4-BE49-F238E27FC236}">
                <a16:creationId xmlns:a16="http://schemas.microsoft.com/office/drawing/2014/main" id="{DCADCA92-AE9E-F426-6271-F5F2FD4BB855}"/>
              </a:ext>
            </a:extLst>
          </p:cNvPr>
          <p:cNvPicPr>
            <a:picLocks noChangeAspect="1"/>
          </p:cNvPicPr>
          <p:nvPr/>
        </p:nvPicPr>
        <p:blipFill>
          <a:blip r:embed="rId2"/>
          <a:stretch>
            <a:fillRect/>
          </a:stretch>
        </p:blipFill>
        <p:spPr>
          <a:xfrm>
            <a:off x="7202905" y="2797341"/>
            <a:ext cx="4502819" cy="3001879"/>
          </a:xfrm>
          <a:prstGeom prst="rect">
            <a:avLst/>
          </a:prstGeom>
        </p:spPr>
      </p:pic>
    </p:spTree>
    <p:extLst>
      <p:ext uri="{BB962C8B-B14F-4D97-AF65-F5344CB8AC3E}">
        <p14:creationId xmlns:p14="http://schemas.microsoft.com/office/powerpoint/2010/main" val="234147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C09A-A13D-056F-AB8E-10DD55CF4937}"/>
              </a:ext>
            </a:extLst>
          </p:cNvPr>
          <p:cNvSpPr>
            <a:spLocks noGrp="1"/>
          </p:cNvSpPr>
          <p:nvPr>
            <p:ph type="title"/>
          </p:nvPr>
        </p:nvSpPr>
        <p:spPr/>
        <p:txBody>
          <a:bodyPr/>
          <a:lstStyle/>
          <a:p>
            <a:pPr algn="ctr"/>
            <a:r>
              <a:rPr lang="en-US"/>
              <a:t>Signs of ASD</a:t>
            </a:r>
            <a:endParaRPr lang="en-US" dirty="0"/>
          </a:p>
        </p:txBody>
      </p:sp>
      <p:sp>
        <p:nvSpPr>
          <p:cNvPr id="3" name="Content Placeholder 2">
            <a:extLst>
              <a:ext uri="{FF2B5EF4-FFF2-40B4-BE49-F238E27FC236}">
                <a16:creationId xmlns:a16="http://schemas.microsoft.com/office/drawing/2014/main" id="{043FF8E2-A221-BD65-8F71-525CB69856F2}"/>
              </a:ext>
            </a:extLst>
          </p:cNvPr>
          <p:cNvSpPr>
            <a:spLocks noGrp="1"/>
          </p:cNvSpPr>
          <p:nvPr>
            <p:ph idx="1"/>
          </p:nvPr>
        </p:nvSpPr>
        <p:spPr>
          <a:xfrm>
            <a:off x="838200" y="1325563"/>
            <a:ext cx="10515600" cy="4851400"/>
          </a:xfrm>
        </p:spPr>
        <p:txBody>
          <a:bodyPr vert="horz" lIns="91440" tIns="45720" rIns="91440" bIns="45720" rtlCol="0" anchor="t">
            <a:normAutofit lnSpcReduction="10000"/>
          </a:bodyPr>
          <a:lstStyle/>
          <a:p>
            <a:pPr marL="457200" lvl="1" indent="0">
              <a:buNone/>
            </a:pPr>
            <a:endParaRPr lang="en-US" dirty="0"/>
          </a:p>
          <a:p>
            <a:pPr lvl="1"/>
            <a:r>
              <a:rPr lang="en-US" dirty="0"/>
              <a:t>Social Skills– Challenges both verbally and nonverbally </a:t>
            </a:r>
            <a:endParaRPr lang="en-US" sz="1600" dirty="0"/>
          </a:p>
          <a:p>
            <a:pPr lvl="2"/>
            <a:r>
              <a:rPr lang="en-US" sz="1800" dirty="0"/>
              <a:t>Difficult to empathize, reduced emotional expression, difficult to understand personal space</a:t>
            </a:r>
            <a:endParaRPr lang="en-US" sz="1800" dirty="0">
              <a:cs typeface="Calibri"/>
            </a:endParaRPr>
          </a:p>
          <a:p>
            <a:pPr lvl="1"/>
            <a:r>
              <a:rPr lang="en-US" dirty="0"/>
              <a:t>Communication </a:t>
            </a:r>
          </a:p>
          <a:p>
            <a:pPr lvl="2"/>
            <a:r>
              <a:rPr lang="en-US" sz="1800" dirty="0"/>
              <a:t>Difficulty identifying/communicating emotions, hard to make eye contact, tend to be literal</a:t>
            </a:r>
            <a:endParaRPr lang="en-US" sz="1800" dirty="0">
              <a:cs typeface="Calibri" panose="020F0502020204030204"/>
            </a:endParaRPr>
          </a:p>
          <a:p>
            <a:pPr lvl="1"/>
            <a:r>
              <a:rPr lang="en-US" dirty="0"/>
              <a:t>Intense reactions to their 5 senses (sensory processing challenges)</a:t>
            </a:r>
          </a:p>
          <a:p>
            <a:pPr lvl="2"/>
            <a:r>
              <a:rPr lang="en-US" sz="1800" dirty="0">
                <a:cs typeface="Calibri"/>
              </a:rPr>
              <a:t>Smells, sounds, lights/color, physical touch, taste</a:t>
            </a:r>
          </a:p>
          <a:p>
            <a:pPr lvl="1"/>
            <a:r>
              <a:rPr lang="en-US" dirty="0"/>
              <a:t>Behaviors</a:t>
            </a:r>
            <a:endParaRPr lang="en-US" dirty="0">
              <a:cs typeface="Calibri" panose="020F0502020204030204"/>
            </a:endParaRPr>
          </a:p>
          <a:p>
            <a:pPr lvl="2"/>
            <a:r>
              <a:rPr lang="en-US" sz="1800" dirty="0"/>
              <a:t>repetitive moments, phrases, words, spatial needs</a:t>
            </a:r>
            <a:endParaRPr lang="en-US" sz="1800" dirty="0">
              <a:cs typeface="Calibri"/>
            </a:endParaRPr>
          </a:p>
          <a:p>
            <a:pPr lvl="1"/>
            <a:r>
              <a:rPr lang="en-US" dirty="0"/>
              <a:t>Interests</a:t>
            </a:r>
            <a:endParaRPr lang="en-US" dirty="0">
              <a:cs typeface="Calibri"/>
            </a:endParaRPr>
          </a:p>
          <a:p>
            <a:pPr lvl="2"/>
            <a:r>
              <a:rPr lang="en-US" sz="1800" dirty="0"/>
              <a:t>fixations and/or narrowed interests</a:t>
            </a:r>
            <a:endParaRPr lang="en-US" sz="1800" dirty="0">
              <a:cs typeface="Calibri"/>
            </a:endParaRPr>
          </a:p>
          <a:p>
            <a:pPr lvl="1"/>
            <a:r>
              <a:rPr lang="en-US" dirty="0">
                <a:cs typeface="Calibri"/>
              </a:rPr>
              <a:t>Difficulty with changes/transitions</a:t>
            </a:r>
          </a:p>
          <a:p>
            <a:pPr lvl="1"/>
            <a:endParaRPr lang="en-US" dirty="0">
              <a:cs typeface="Calibri"/>
            </a:endParaRPr>
          </a:p>
          <a:p>
            <a:pPr marL="457200" lvl="1" indent="0">
              <a:buNone/>
            </a:pPr>
            <a:r>
              <a:rPr lang="en-US" dirty="0">
                <a:cs typeface="Calibri" panose="020F0502020204030204"/>
              </a:rPr>
              <a:t>*</a:t>
            </a:r>
            <a:r>
              <a:rPr lang="en-US" dirty="0">
                <a:ea typeface="+mn-lt"/>
                <a:cs typeface="+mn-lt"/>
              </a:rPr>
              <a:t>All individuals with ASD are different and have symptoms unique to them.</a:t>
            </a:r>
            <a:endParaRPr lang="en-US" dirty="0"/>
          </a:p>
        </p:txBody>
      </p:sp>
    </p:spTree>
    <p:extLst>
      <p:ext uri="{BB962C8B-B14F-4D97-AF65-F5344CB8AC3E}">
        <p14:creationId xmlns:p14="http://schemas.microsoft.com/office/powerpoint/2010/main" val="100452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2FEB-A060-EB5D-9B28-2AC4F4DD2E35}"/>
              </a:ext>
            </a:extLst>
          </p:cNvPr>
          <p:cNvSpPr>
            <a:spLocks noGrp="1"/>
          </p:cNvSpPr>
          <p:nvPr>
            <p:ph type="title"/>
          </p:nvPr>
        </p:nvSpPr>
        <p:spPr/>
        <p:txBody>
          <a:bodyPr/>
          <a:lstStyle/>
          <a:p>
            <a:pPr algn="ctr"/>
            <a:r>
              <a:rPr lang="en-US" dirty="0"/>
              <a:t>Effective Engagement Considerations</a:t>
            </a:r>
          </a:p>
        </p:txBody>
      </p:sp>
      <p:sp>
        <p:nvSpPr>
          <p:cNvPr id="3" name="Content Placeholder 2">
            <a:extLst>
              <a:ext uri="{FF2B5EF4-FFF2-40B4-BE49-F238E27FC236}">
                <a16:creationId xmlns:a16="http://schemas.microsoft.com/office/drawing/2014/main" id="{26C24951-DC39-606A-A799-9695A8E6929F}"/>
              </a:ext>
            </a:extLst>
          </p:cNvPr>
          <p:cNvSpPr>
            <a:spLocks noGrp="1"/>
          </p:cNvSpPr>
          <p:nvPr>
            <p:ph idx="1"/>
          </p:nvPr>
        </p:nvSpPr>
        <p:spPr/>
        <p:txBody>
          <a:bodyPr>
            <a:normAutofit/>
          </a:bodyPr>
          <a:lstStyle/>
          <a:p>
            <a:pPr marL="457200" lvl="1" indent="0">
              <a:buNone/>
            </a:pPr>
            <a:endParaRPr lang="en-US" u="sng" dirty="0">
              <a:solidFill>
                <a:srgbClr val="0563C1"/>
              </a:solidFill>
              <a:latin typeface="Calibri" panose="020F0502020204030204" pitchFamily="34" charset="0"/>
              <a:hlinkClick r:id="rId2"/>
            </a:endParaRPr>
          </a:p>
          <a:p>
            <a:pPr marL="457200" lvl="1" indent="0">
              <a:buNone/>
            </a:pPr>
            <a:r>
              <a:rPr lang="en-US" b="0" i="0" u="sng" strike="noStrike" dirty="0">
                <a:solidFill>
                  <a:srgbClr val="0563C1"/>
                </a:solidFill>
                <a:effectLst/>
                <a:latin typeface="Calibri" panose="020F0502020204030204" pitchFamily="34" charset="0"/>
                <a:hlinkClick r:id="rId2"/>
              </a:rPr>
              <a:t>https://www.youtube.com/watch?v=osZcrQm8AfU&amp;ab_channel=NationalCenterforSchoolSafety</a:t>
            </a:r>
            <a:r>
              <a:rPr lang="en-US" b="0" i="0" dirty="0">
                <a:solidFill>
                  <a:srgbClr val="000000"/>
                </a:solidFill>
                <a:effectLst/>
                <a:latin typeface="Calibri" panose="020F0502020204030204" pitchFamily="34" charset="0"/>
              </a:rPr>
              <a:t> </a:t>
            </a:r>
          </a:p>
          <a:p>
            <a:pPr lvl="1"/>
            <a:endParaRPr lang="en-US" b="0" i="0" dirty="0">
              <a:solidFill>
                <a:srgbClr val="000000"/>
              </a:solidFill>
              <a:effectLst/>
              <a:latin typeface="Calibri" panose="020F0502020204030204" pitchFamily="34" charset="0"/>
            </a:endParaRPr>
          </a:p>
          <a:p>
            <a:pPr lvl="1"/>
            <a:r>
              <a:rPr lang="en-US" b="0" i="0" dirty="0">
                <a:solidFill>
                  <a:srgbClr val="000000"/>
                </a:solidFill>
                <a:effectLst/>
                <a:latin typeface="Calibri" panose="020F0502020204030204" pitchFamily="34" charset="0"/>
              </a:rPr>
              <a:t>Slow down</a:t>
            </a:r>
          </a:p>
          <a:p>
            <a:pPr lvl="1"/>
            <a:r>
              <a:rPr lang="en-US" b="0" i="0" dirty="0">
                <a:solidFill>
                  <a:srgbClr val="000000"/>
                </a:solidFill>
                <a:effectLst/>
                <a:latin typeface="Calibri" panose="020F0502020204030204" pitchFamily="34" charset="0"/>
              </a:rPr>
              <a:t>Calm tone of voice</a:t>
            </a:r>
          </a:p>
          <a:p>
            <a:pPr lvl="1"/>
            <a:r>
              <a:rPr lang="en-US" b="0" i="0" dirty="0">
                <a:solidFill>
                  <a:srgbClr val="000000"/>
                </a:solidFill>
                <a:effectLst/>
                <a:latin typeface="Calibri" panose="020F0502020204030204" pitchFamily="34" charset="0"/>
              </a:rPr>
              <a:t>Simple and clear statements/instructions</a:t>
            </a:r>
          </a:p>
          <a:p>
            <a:pPr lvl="1"/>
            <a:r>
              <a:rPr lang="en-US" b="0" i="0" dirty="0">
                <a:solidFill>
                  <a:srgbClr val="000000"/>
                </a:solidFill>
                <a:effectLst/>
                <a:latin typeface="Calibri" panose="020F0502020204030204" pitchFamily="34" charset="0"/>
              </a:rPr>
              <a:t>Give space/time to process instructions</a:t>
            </a:r>
          </a:p>
          <a:p>
            <a:pPr lvl="1"/>
            <a:r>
              <a:rPr lang="en-US" b="0" i="0" dirty="0">
                <a:solidFill>
                  <a:srgbClr val="000000"/>
                </a:solidFill>
                <a:effectLst/>
                <a:latin typeface="Calibri" panose="020F0502020204030204" pitchFamily="34" charset="0"/>
              </a:rPr>
              <a:t>Utilize physical touch only when necessary</a:t>
            </a:r>
          </a:p>
          <a:p>
            <a:pPr lvl="1"/>
            <a:r>
              <a:rPr lang="en-US" b="0" i="0" dirty="0">
                <a:solidFill>
                  <a:srgbClr val="000000"/>
                </a:solidFill>
                <a:effectLst/>
                <a:latin typeface="Calibri" panose="020F0502020204030204" pitchFamily="34" charset="0"/>
              </a:rPr>
              <a:t>Get rid of source of distress</a:t>
            </a:r>
          </a:p>
          <a:p>
            <a:pPr lvl="1"/>
            <a:r>
              <a:rPr lang="en-US" b="0" i="0" dirty="0">
                <a:solidFill>
                  <a:srgbClr val="000000"/>
                </a:solidFill>
                <a:effectLst/>
                <a:latin typeface="Calibri" panose="020F0502020204030204" pitchFamily="34" charset="0"/>
              </a:rPr>
              <a:t>Give ample time for transitions throughout the day</a:t>
            </a:r>
          </a:p>
          <a:p>
            <a:endParaRPr lang="en-US" dirty="0"/>
          </a:p>
        </p:txBody>
      </p:sp>
    </p:spTree>
    <p:extLst>
      <p:ext uri="{BB962C8B-B14F-4D97-AF65-F5344CB8AC3E}">
        <p14:creationId xmlns:p14="http://schemas.microsoft.com/office/powerpoint/2010/main" val="205570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6C8A-50A3-F15A-DC0A-C835ABC4C0FF}"/>
              </a:ext>
            </a:extLst>
          </p:cNvPr>
          <p:cNvSpPr>
            <a:spLocks noGrp="1"/>
          </p:cNvSpPr>
          <p:nvPr>
            <p:ph type="title"/>
          </p:nvPr>
        </p:nvSpPr>
        <p:spPr/>
        <p:txBody>
          <a:bodyPr/>
          <a:lstStyle/>
          <a:p>
            <a:pPr algn="ctr"/>
            <a:r>
              <a:rPr lang="en-US" dirty="0"/>
              <a:t>Your child with ASD</a:t>
            </a:r>
          </a:p>
        </p:txBody>
      </p:sp>
      <p:sp>
        <p:nvSpPr>
          <p:cNvPr id="3" name="Content Placeholder 2">
            <a:extLst>
              <a:ext uri="{FF2B5EF4-FFF2-40B4-BE49-F238E27FC236}">
                <a16:creationId xmlns:a16="http://schemas.microsoft.com/office/drawing/2014/main" id="{A1C55E09-2D8F-913B-FF69-16DAC50B53A5}"/>
              </a:ext>
            </a:extLst>
          </p:cNvPr>
          <p:cNvSpPr>
            <a:spLocks noGrp="1"/>
          </p:cNvSpPr>
          <p:nvPr>
            <p:ph idx="1"/>
          </p:nvPr>
        </p:nvSpPr>
        <p:spPr/>
        <p:txBody>
          <a:bodyPr/>
          <a:lstStyle/>
          <a:p>
            <a:pPr lvl="1"/>
            <a:endParaRPr lang="en-US" dirty="0"/>
          </a:p>
          <a:p>
            <a:pPr lvl="1"/>
            <a:r>
              <a:rPr lang="en-US" dirty="0"/>
              <a:t>Have a discussion with your child’s school regarding next steps</a:t>
            </a:r>
          </a:p>
          <a:p>
            <a:pPr lvl="1"/>
            <a:r>
              <a:rPr lang="en-US" dirty="0"/>
              <a:t>Consider seeing a mental health professional</a:t>
            </a:r>
          </a:p>
          <a:p>
            <a:pPr lvl="1"/>
            <a:r>
              <a:rPr lang="en-US" dirty="0"/>
              <a:t>Have a psychological evaluation done by psychologist</a:t>
            </a:r>
          </a:p>
          <a:p>
            <a:pPr lvl="1"/>
            <a:r>
              <a:rPr lang="en-US" dirty="0"/>
              <a:t>Educate yourself about ASD</a:t>
            </a:r>
          </a:p>
          <a:p>
            <a:pPr lvl="1"/>
            <a:r>
              <a:rPr lang="en-US" dirty="0"/>
              <a:t>Connect support groups/community groups</a:t>
            </a:r>
          </a:p>
          <a:p>
            <a:endParaRPr lang="en-US" dirty="0"/>
          </a:p>
        </p:txBody>
      </p:sp>
    </p:spTree>
    <p:extLst>
      <p:ext uri="{BB962C8B-B14F-4D97-AF65-F5344CB8AC3E}">
        <p14:creationId xmlns:p14="http://schemas.microsoft.com/office/powerpoint/2010/main" val="6275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772-9931-3574-D6C7-D11786B5C9B8}"/>
              </a:ext>
            </a:extLst>
          </p:cNvPr>
          <p:cNvSpPr>
            <a:spLocks noGrp="1"/>
          </p:cNvSpPr>
          <p:nvPr>
            <p:ph type="title"/>
          </p:nvPr>
        </p:nvSpPr>
        <p:spPr/>
        <p:txBody>
          <a:bodyPr>
            <a:normAutofit/>
          </a:bodyPr>
          <a:lstStyle/>
          <a:p>
            <a:pPr algn="ctr"/>
            <a:r>
              <a:rPr lang="en-US" sz="3200" dirty="0"/>
              <a:t>What does having ASD mean for your child as a student?</a:t>
            </a:r>
          </a:p>
        </p:txBody>
      </p:sp>
      <p:sp>
        <p:nvSpPr>
          <p:cNvPr id="3" name="Content Placeholder 2">
            <a:extLst>
              <a:ext uri="{FF2B5EF4-FFF2-40B4-BE49-F238E27FC236}">
                <a16:creationId xmlns:a16="http://schemas.microsoft.com/office/drawing/2014/main" id="{B9C197A7-4522-13CA-C9EF-1CC62F764400}"/>
              </a:ext>
            </a:extLst>
          </p:cNvPr>
          <p:cNvSpPr>
            <a:spLocks noGrp="1"/>
          </p:cNvSpPr>
          <p:nvPr>
            <p:ph idx="1"/>
          </p:nvPr>
        </p:nvSpPr>
        <p:spPr>
          <a:xfrm>
            <a:off x="838200" y="1407695"/>
            <a:ext cx="10515600" cy="4769268"/>
          </a:xfrm>
        </p:spPr>
        <p:txBody>
          <a:bodyPr>
            <a:normAutofit fontScale="92500" lnSpcReduction="10000"/>
          </a:bodyPr>
          <a:lstStyle/>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May qualify for an IEP (Individualized Education Program) </a:t>
            </a:r>
          </a:p>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IEPs have legal requirements that schools must abide by</a:t>
            </a:r>
          </a:p>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School-based evaluations every 3 years to remain qualified for IEP support</a:t>
            </a:r>
          </a:p>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IEP students have a team of support that includes: </a:t>
            </a:r>
          </a:p>
          <a:p>
            <a:pPr lvl="1" fontAlgn="base"/>
            <a:r>
              <a:rPr lang="en-US" sz="1500" b="0" i="0" dirty="0">
                <a:solidFill>
                  <a:srgbClr val="000000"/>
                </a:solidFill>
                <a:effectLst/>
                <a:latin typeface="Calibri" panose="020F0502020204030204" pitchFamily="34" charset="0"/>
              </a:rPr>
              <a:t>Special Ed teachers </a:t>
            </a:r>
          </a:p>
          <a:p>
            <a:pPr lvl="1" fontAlgn="base"/>
            <a:r>
              <a:rPr lang="en-US" sz="1500" b="0" i="0" dirty="0">
                <a:solidFill>
                  <a:srgbClr val="000000"/>
                </a:solidFill>
                <a:effectLst/>
                <a:latin typeface="Calibri" panose="020F0502020204030204" pitchFamily="34" charset="0"/>
              </a:rPr>
              <a:t>Student (if appropriate) </a:t>
            </a:r>
          </a:p>
          <a:p>
            <a:pPr lvl="1" fontAlgn="base"/>
            <a:r>
              <a:rPr lang="en-US" sz="1500" b="0" i="0" dirty="0">
                <a:solidFill>
                  <a:srgbClr val="000000"/>
                </a:solidFill>
                <a:effectLst/>
                <a:latin typeface="Calibri" panose="020F0502020204030204" pitchFamily="34" charset="0"/>
              </a:rPr>
              <a:t>Student’s parent </a:t>
            </a:r>
          </a:p>
          <a:p>
            <a:pPr lvl="1" fontAlgn="base"/>
            <a:r>
              <a:rPr lang="en-US" sz="1500" b="0" i="0" dirty="0">
                <a:solidFill>
                  <a:srgbClr val="000000"/>
                </a:solidFill>
                <a:effectLst/>
                <a:latin typeface="Calibri" panose="020F0502020204030204" pitchFamily="34" charset="0"/>
              </a:rPr>
              <a:t>Primary homeroom teacher </a:t>
            </a:r>
          </a:p>
          <a:p>
            <a:pPr lvl="1" fontAlgn="base"/>
            <a:r>
              <a:rPr lang="en-US" sz="1500" b="0" i="0" dirty="0">
                <a:solidFill>
                  <a:srgbClr val="000000"/>
                </a:solidFill>
                <a:effectLst/>
                <a:latin typeface="Calibri" panose="020F0502020204030204" pitchFamily="34" charset="0"/>
              </a:rPr>
              <a:t>School system representative (Principal or V. Principal) </a:t>
            </a:r>
          </a:p>
          <a:p>
            <a:pPr lvl="1" fontAlgn="base"/>
            <a:r>
              <a:rPr lang="en-US" sz="1500" b="0" i="0" dirty="0">
                <a:solidFill>
                  <a:srgbClr val="000000"/>
                </a:solidFill>
                <a:effectLst/>
                <a:latin typeface="Calibri" panose="020F0502020204030204" pitchFamily="34" charset="0"/>
              </a:rPr>
              <a:t>Evaluation results interpreter </a:t>
            </a:r>
          </a:p>
          <a:p>
            <a:pPr lvl="1" fontAlgn="base"/>
            <a:r>
              <a:rPr lang="en-US" sz="1500" b="0" i="0" dirty="0">
                <a:solidFill>
                  <a:srgbClr val="000000"/>
                </a:solidFill>
                <a:effectLst/>
                <a:latin typeface="Calibri" panose="020F0502020204030204" pitchFamily="34" charset="0"/>
              </a:rPr>
              <a:t>Other people of expertise involved with the student (i.e., speech therapists, para, school counselor etc.) </a:t>
            </a:r>
          </a:p>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A BIP (Behavioral Intervention Plan) should be in place if behaviors escalate. </a:t>
            </a:r>
          </a:p>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Parents have the right to be involved, but all plans created for the student are collaborative with the IEP team and based on resource availability.  </a:t>
            </a:r>
          </a:p>
          <a:p>
            <a:pPr algn="l" rtl="0" fontAlgn="base">
              <a:buFont typeface="Arial" panose="020B0604020202020204" pitchFamily="34" charset="0"/>
              <a:buChar char="•"/>
            </a:pPr>
            <a:r>
              <a:rPr lang="en-US" sz="1900" b="0" i="0" dirty="0">
                <a:solidFill>
                  <a:srgbClr val="000000"/>
                </a:solidFill>
                <a:effectLst/>
                <a:latin typeface="Calibri" panose="020F0502020204030204" pitchFamily="34" charset="0"/>
              </a:rPr>
              <a:t>Every school district and school will run slightly differently, based on personnel and available resources. Parents are encouraged to speak to their child’s school and/or school district to get an understanding of their child’s experience as a student with ASD in that particular school system. </a:t>
            </a:r>
          </a:p>
          <a:p>
            <a:endParaRPr lang="en-US" dirty="0"/>
          </a:p>
        </p:txBody>
      </p:sp>
      <p:pic>
        <p:nvPicPr>
          <p:cNvPr id="5" name="Picture 4" descr="Blue puzzle pieces with one red puzzle forming a circle">
            <a:extLst>
              <a:ext uri="{FF2B5EF4-FFF2-40B4-BE49-F238E27FC236}">
                <a16:creationId xmlns:a16="http://schemas.microsoft.com/office/drawing/2014/main" id="{7387A7A5-DA67-E8F1-6433-8C9D6B1D3DF6}"/>
              </a:ext>
            </a:extLst>
          </p:cNvPr>
          <p:cNvPicPr>
            <a:picLocks noChangeAspect="1"/>
          </p:cNvPicPr>
          <p:nvPr/>
        </p:nvPicPr>
        <p:blipFill>
          <a:blip r:embed="rId2"/>
          <a:stretch>
            <a:fillRect/>
          </a:stretch>
        </p:blipFill>
        <p:spPr>
          <a:xfrm>
            <a:off x="8216981" y="1967580"/>
            <a:ext cx="2604450" cy="1966245"/>
          </a:xfrm>
          <a:prstGeom prst="rect">
            <a:avLst/>
          </a:prstGeom>
        </p:spPr>
      </p:pic>
    </p:spTree>
    <p:extLst>
      <p:ext uri="{BB962C8B-B14F-4D97-AF65-F5344CB8AC3E}">
        <p14:creationId xmlns:p14="http://schemas.microsoft.com/office/powerpoint/2010/main" val="119204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5176-CC4C-50BA-63A0-1AA9A163F612}"/>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694EB515-39AE-4231-926B-E8AC4A984EBB}"/>
              </a:ext>
            </a:extLst>
          </p:cNvPr>
          <p:cNvSpPr>
            <a:spLocks noGrp="1"/>
          </p:cNvSpPr>
          <p:nvPr>
            <p:ph idx="1"/>
          </p:nvPr>
        </p:nvSpPr>
        <p:spPr/>
        <p:txBody>
          <a:bodyPr/>
          <a:lstStyle/>
          <a:p>
            <a:pPr algn="l" rtl="0" fontAlgn="base"/>
            <a:endParaRPr lang="en-US" sz="1800" dirty="0">
              <a:solidFill>
                <a:srgbClr val="000000"/>
              </a:solidFill>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Autism Speaks: </a:t>
            </a:r>
            <a:r>
              <a:rPr lang="en-US" sz="1800" b="0" i="0" u="sng" strike="noStrike" dirty="0">
                <a:solidFill>
                  <a:srgbClr val="0563C1"/>
                </a:solidFill>
                <a:effectLst/>
                <a:latin typeface="Calibri" panose="020F0502020204030204" pitchFamily="34" charset="0"/>
                <a:hlinkClick r:id="rId2"/>
              </a:rPr>
              <a:t>https://www.autismspeaks.org/</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Autism Society: </a:t>
            </a:r>
            <a:r>
              <a:rPr lang="en-US" sz="1800" b="0" i="0" u="sng" strike="noStrike" dirty="0">
                <a:solidFill>
                  <a:srgbClr val="0563C1"/>
                </a:solidFill>
                <a:effectLst/>
                <a:latin typeface="Calibri" panose="020F0502020204030204" pitchFamily="34" charset="0"/>
                <a:hlinkClick r:id="rId3"/>
              </a:rPr>
              <a:t>https://autismsociety.org/</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National Center for School Safety: </a:t>
            </a:r>
            <a:r>
              <a:rPr lang="en-US" sz="1800" b="0" i="0" u="sng" strike="noStrike" dirty="0">
                <a:solidFill>
                  <a:srgbClr val="0563C1"/>
                </a:solidFill>
                <a:effectLst/>
                <a:latin typeface="Calibri" panose="020F0502020204030204" pitchFamily="34" charset="0"/>
                <a:hlinkClick r:id="rId4"/>
              </a:rPr>
              <a:t>https://www.nc2s.org/</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Sensory Processing differences: </a:t>
            </a:r>
            <a:r>
              <a:rPr lang="en-US" sz="1800" b="0" i="0" u="sng" strike="noStrike" dirty="0">
                <a:solidFill>
                  <a:srgbClr val="0563C1"/>
                </a:solidFill>
                <a:effectLst/>
                <a:latin typeface="Calibri" panose="020F0502020204030204" pitchFamily="34" charset="0"/>
                <a:hlinkClick r:id="rId5"/>
              </a:rPr>
              <a:t>https://childmind.org/article/sensory-processing-issues-explained/</a:t>
            </a:r>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a:p>
            <a:pPr fontAlgn="base"/>
            <a:r>
              <a:rPr lang="en-US" sz="1800" b="0" i="0" dirty="0">
                <a:solidFill>
                  <a:srgbClr val="000000"/>
                </a:solidFill>
                <a:effectLst/>
                <a:latin typeface="Calibri" panose="020F0502020204030204" pitchFamily="34" charset="0"/>
              </a:rPr>
              <a:t>Reach out to your local school district office</a:t>
            </a:r>
          </a:p>
          <a:p>
            <a:pPr marL="0" indent="0">
              <a:buNone/>
            </a:pPr>
            <a:endParaRPr lang="en-US" dirty="0"/>
          </a:p>
        </p:txBody>
      </p:sp>
    </p:spTree>
    <p:extLst>
      <p:ext uri="{BB962C8B-B14F-4D97-AF65-F5344CB8AC3E}">
        <p14:creationId xmlns:p14="http://schemas.microsoft.com/office/powerpoint/2010/main" val="80472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740B-3C1C-138B-C236-FAA38E1A7C98}"/>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6FF3AEA9-9F2A-0EA0-A937-FEBE095ECA01}"/>
              </a:ext>
            </a:extLst>
          </p:cNvPr>
          <p:cNvSpPr>
            <a:spLocks noGrp="1"/>
          </p:cNvSpPr>
          <p:nvPr>
            <p:ph idx="1"/>
          </p:nvPr>
        </p:nvSpPr>
        <p:spPr/>
        <p:txBody>
          <a:bodyPr vert="horz" lIns="91440" tIns="45720" rIns="91440" bIns="45720" rtlCol="0" anchor="t">
            <a:normAutofit/>
          </a:bodyPr>
          <a:lstStyle/>
          <a:p>
            <a:pPr algn="l" rtl="0" fontAlgn="base"/>
            <a:endParaRPr lang="en-US" sz="1800" b="0" i="0" dirty="0">
              <a:solidFill>
                <a:srgbClr val="000000"/>
              </a:solidFill>
              <a:effectLst/>
              <a:latin typeface="Calibri" panose="020F0502020204030204" pitchFamily="34" charset="0"/>
            </a:endParaRPr>
          </a:p>
          <a:p>
            <a:pPr algn="l" rtl="0" fontAlgn="base"/>
            <a:endParaRPr lang="en-US" sz="1800" dirty="0">
              <a:solidFill>
                <a:srgbClr val="000000"/>
              </a:solidFill>
              <a:latin typeface="Calibri" panose="020F0502020204030204" pitchFamily="34" charset="0"/>
            </a:endParaRPr>
          </a:p>
          <a:p>
            <a:pPr algn="l" rtl="0" fontAlgn="base"/>
            <a:r>
              <a:rPr lang="en-US" sz="1800" b="0" i="0" dirty="0">
                <a:solidFill>
                  <a:srgbClr val="000000"/>
                </a:solidFill>
                <a:effectLst/>
                <a:latin typeface="Calibri"/>
                <a:cs typeface="Calibri"/>
              </a:rPr>
              <a:t>CDC. “Signs and Symptoms of Autism Spectrum Disorder” </a:t>
            </a:r>
            <a:r>
              <a:rPr lang="en-US" sz="1800" b="0" i="0" u="sng" strike="noStrike" dirty="0">
                <a:solidFill>
                  <a:srgbClr val="0563C1"/>
                </a:solidFill>
                <a:effectLst/>
                <a:latin typeface="Calibri"/>
                <a:cs typeface="Calibri"/>
                <a:hlinkClick r:id="rId2"/>
              </a:rPr>
              <a:t>https://www.cdc.gov/ncbddd/autism/signs.html</a:t>
            </a:r>
            <a:r>
              <a:rPr lang="en-US" sz="1800" b="0" i="0" dirty="0">
                <a:solidFill>
                  <a:srgbClr val="000000"/>
                </a:solidFill>
                <a:effectLst/>
                <a:latin typeface="Calibri"/>
                <a:cs typeface="Calibri"/>
              </a:rPr>
              <a:t>. January 12, 2023.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CDC. “What is Autism Spectrum Disorder?” </a:t>
            </a:r>
            <a:r>
              <a:rPr lang="en-US" sz="1800" b="0" i="0" u="sng" strike="noStrike" dirty="0">
                <a:solidFill>
                  <a:srgbClr val="0563C1"/>
                </a:solidFill>
                <a:effectLst/>
                <a:latin typeface="Calibri"/>
                <a:cs typeface="Calibri"/>
                <a:hlinkClick r:id="rId3"/>
              </a:rPr>
              <a:t>https://www.cdc.gov/ncbddd/autism/facts.html</a:t>
            </a:r>
            <a:r>
              <a:rPr lang="en-US" sz="1800" b="0" i="0" dirty="0">
                <a:solidFill>
                  <a:srgbClr val="000000"/>
                </a:solidFill>
                <a:effectLst/>
                <a:latin typeface="Calibri"/>
                <a:cs typeface="Calibri"/>
              </a:rPr>
              <a:t>. January 12, 2023. </a:t>
            </a:r>
            <a:endParaRPr lang="en-US" b="0" i="0" dirty="0">
              <a:solidFill>
                <a:srgbClr val="000000"/>
              </a:solidFill>
              <a:effectLst/>
              <a:latin typeface="Calibri"/>
              <a:cs typeface="Calibri"/>
            </a:endParaRPr>
          </a:p>
          <a:p>
            <a:r>
              <a:rPr lang="en-US" sz="1800" dirty="0">
                <a:ea typeface="+mn-lt"/>
                <a:cs typeface="+mn-lt"/>
              </a:rPr>
              <a:t>AutismSpeaks.org. “Learn the Signs.” </a:t>
            </a:r>
            <a:r>
              <a:rPr lang="en-US" sz="1800" u="sng" dirty="0">
                <a:ea typeface="+mn-lt"/>
                <a:cs typeface="+mn-lt"/>
                <a:hlinkClick r:id="rId4"/>
              </a:rPr>
              <a:t>https://www.autismspeaks.org/signs-autism</a:t>
            </a:r>
            <a:r>
              <a:rPr lang="en-US" sz="1800" dirty="0">
                <a:ea typeface="+mn-lt"/>
                <a:cs typeface="+mn-lt"/>
              </a:rPr>
              <a:t>. February 23, 2023</a:t>
            </a:r>
          </a:p>
          <a:p>
            <a:pPr marL="0" indent="0">
              <a:buNone/>
            </a:pPr>
            <a:endParaRPr lang="en-US" dirty="0">
              <a:cs typeface="Calibri" panose="020F0502020204030204"/>
            </a:endParaRPr>
          </a:p>
        </p:txBody>
      </p:sp>
    </p:spTree>
    <p:extLst>
      <p:ext uri="{BB962C8B-B14F-4D97-AF65-F5344CB8AC3E}">
        <p14:creationId xmlns:p14="http://schemas.microsoft.com/office/powerpoint/2010/main" val="258673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8728E-C572-41C1-B393-AB84D01A698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5042712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theme/theme1.xml><?xml version="1.0" encoding="utf-8"?>
<a:theme xmlns:a="http://schemas.openxmlformats.org/drawingml/2006/main" name="Office Theme">
  <a:themeElements>
    <a:clrScheme name="Custom 6">
      <a:dk1>
        <a:srgbClr val="000000"/>
      </a:dk1>
      <a:lt1>
        <a:srgbClr val="FFFFFF"/>
      </a:lt1>
      <a:dk2>
        <a:srgbClr val="576163"/>
      </a:dk2>
      <a:lt2>
        <a:srgbClr val="E7E6E6"/>
      </a:lt2>
      <a:accent1>
        <a:srgbClr val="31B7DB"/>
      </a:accent1>
      <a:accent2>
        <a:srgbClr val="576163"/>
      </a:accent2>
      <a:accent3>
        <a:srgbClr val="91CF50"/>
      </a:accent3>
      <a:accent4>
        <a:srgbClr val="2AB7DA"/>
      </a:accent4>
      <a:accent5>
        <a:srgbClr val="2CB7DA"/>
      </a:accent5>
      <a:accent6>
        <a:srgbClr val="576164"/>
      </a:accent6>
      <a:hlink>
        <a:srgbClr val="2CB7D9"/>
      </a:hlink>
      <a:folHlink>
        <a:srgbClr val="2FB7D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HO PowerPoint Template " id="{D815EA04-5C40-0843-8A05-0CFA65925623}" vid="{12F866AC-95C9-5E42-AC1F-F0059371D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d54d4c-b325-4e66-95ef-55a22e86899b">
      <Terms xmlns="http://schemas.microsoft.com/office/infopath/2007/PartnerControls"/>
    </lcf76f155ced4ddcb4097134ff3c332f>
    <TaxCatchAll xmlns="306b6d00-4ff6-4a6d-95be-fedc58bb5a5c" xsi:nil="true"/>
    <MediaLengthInSeconds xmlns="48d54d4c-b325-4e66-95ef-55a22e86899b" xsi:nil="true"/>
    <SharedWithUsers xmlns="306b6d00-4ff6-4a6d-95be-fedc58bb5a5c">
      <UserInfo>
        <DisplayName>ISOS Project Members</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372C77EB64BF4C8255010752378695" ma:contentTypeVersion="12" ma:contentTypeDescription="Create a new document." ma:contentTypeScope="" ma:versionID="d38a426a88ee9f53a3ad8ce8b65bbcbb">
  <xsd:schema xmlns:xsd="http://www.w3.org/2001/XMLSchema" xmlns:xs="http://www.w3.org/2001/XMLSchema" xmlns:p="http://schemas.microsoft.com/office/2006/metadata/properties" xmlns:ns2="48d54d4c-b325-4e66-95ef-55a22e86899b" xmlns:ns3="306b6d00-4ff6-4a6d-95be-fedc58bb5a5c" targetNamespace="http://schemas.microsoft.com/office/2006/metadata/properties" ma:root="true" ma:fieldsID="a136f541a8870904f68f3900f4b46958" ns2:_="" ns3:_="">
    <xsd:import namespace="48d54d4c-b325-4e66-95ef-55a22e86899b"/>
    <xsd:import namespace="306b6d00-4ff6-4a6d-95be-fedc58bb5a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54d4c-b325-4e66-95ef-55a22e868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e0eb1e-1b20-4437-aa43-b89af05ff40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b6d00-4ff6-4a6d-95be-fedc58bb5a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79abdc-f067-4e25-b60b-c94d1f619d01}" ma:internalName="TaxCatchAll" ma:showField="CatchAllData" ma:web="306b6d00-4ff6-4a6d-95be-fedc58bb5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6FF23F-61BA-430F-912C-4903BBCA6F43}">
  <ds:schemaRefs>
    <ds:schemaRef ds:uri="http://schemas.microsoft.com/sharepoint/v3/contenttype/forms"/>
  </ds:schemaRefs>
</ds:datastoreItem>
</file>

<file path=customXml/itemProps2.xml><?xml version="1.0" encoding="utf-8"?>
<ds:datastoreItem xmlns:ds="http://schemas.openxmlformats.org/officeDocument/2006/customXml" ds:itemID="{0D4EFF44-AF7D-43C4-8F32-1DC54F265698}">
  <ds:schemaRefs>
    <ds:schemaRef ds:uri="http://purl.org/dc/dcmitype/"/>
    <ds:schemaRef ds:uri="http://schemas.microsoft.com/office/2006/documentManagement/types"/>
    <ds:schemaRef ds:uri="http://schemas.microsoft.com/office/infopath/2007/PartnerControl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9e0dfc4f-7d34-467b-a3f6-0c77ad96b353"/>
    <ds:schemaRef ds:uri="88f814bf-df30-469c-8e0e-3f7d5e778c78"/>
    <ds:schemaRef ds:uri="48d54d4c-b325-4e66-95ef-55a22e86899b"/>
    <ds:schemaRef ds:uri="306b6d00-4ff6-4a6d-95be-fedc58bb5a5c"/>
  </ds:schemaRefs>
</ds:datastoreItem>
</file>

<file path=customXml/itemProps3.xml><?xml version="1.0" encoding="utf-8"?>
<ds:datastoreItem xmlns:ds="http://schemas.openxmlformats.org/officeDocument/2006/customXml" ds:itemID="{206EB2EC-C952-40FF-9320-D9232DCE2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d54d4c-b325-4e66-95ef-55a22e86899b"/>
    <ds:schemaRef ds:uri="306b6d00-4ff6-4a6d-95be-fedc58bb5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7832</TotalTime>
  <Words>534</Words>
  <Application>Microsoft Office PowerPoint</Application>
  <PresentationFormat>Widescreen</PresentationFormat>
  <Paragraphs>63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Understanding Autism Spectrum Disorder   Amadea de Groot, MS Licensed Professional Counselor and Clinical Consultant Cornerstone Whole Healthcare Organization, Inc. Brought to you by funding from Idaho Department of Health and Welfare</vt:lpstr>
      <vt:lpstr>Neuro Diversity: Autism Spectrum Disorder (ASD)</vt:lpstr>
      <vt:lpstr>Signs of ASD</vt:lpstr>
      <vt:lpstr>Effective Engagement Considerations</vt:lpstr>
      <vt:lpstr>Your child with ASD</vt:lpstr>
      <vt:lpstr>What does having ASD mean for your child as a student?</vt:lpstr>
      <vt:lpstr>Resources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Autism Spectrum Disorder   Amadea de Groot, MS Licensed Professional Counselor and Clinical Consultant Cornerstone Whole Healthcare Organization, Inc. Brought to you by funding from Idaho Department of Health and Welfare</dc:title>
  <dc:creator>Linda Cardwell</dc:creator>
  <cp:lastModifiedBy>Amadea DeGroot</cp:lastModifiedBy>
  <cp:revision>67</cp:revision>
  <dcterms:created xsi:type="dcterms:W3CDTF">2021-09-01T04:58:53Z</dcterms:created>
  <dcterms:modified xsi:type="dcterms:W3CDTF">2023-02-23T19:47:03Z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0x01010093372C77EB64BF4C8255010752378695</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_activity">
    <vt:lpwstr>{"FileActivityType":"9","FileActivityTimeStamp":"2023-02-23T19:26:09.530Z","FileActivityUsersOnPage":[{"DisplayName":"Amadea DeGroot","Id":"amadead@c-who.org"},{"DisplayName":"ISOS Project Members","Id":"b4304283-e62a-49df-a56e-c10b1a6f2c2e"}],"FileActivityNavigationId":null}</vt:lpwstr>
  </property>
</Properties>
</file>